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0"/>
  </p:notesMasterIdLst>
  <p:handoutMasterIdLst>
    <p:handoutMasterId r:id="rId121"/>
  </p:handoutMasterIdLst>
  <p:sldIdLst>
    <p:sldId id="274" r:id="rId2"/>
    <p:sldId id="972" r:id="rId3"/>
    <p:sldId id="1186" r:id="rId4"/>
    <p:sldId id="1187" r:id="rId5"/>
    <p:sldId id="1164" r:id="rId6"/>
    <p:sldId id="1166" r:id="rId7"/>
    <p:sldId id="1167" r:id="rId8"/>
    <p:sldId id="350" r:id="rId9"/>
    <p:sldId id="1090" r:id="rId10"/>
    <p:sldId id="1091" r:id="rId11"/>
    <p:sldId id="1092" r:id="rId12"/>
    <p:sldId id="358" r:id="rId13"/>
    <p:sldId id="354" r:id="rId14"/>
    <p:sldId id="359" r:id="rId15"/>
    <p:sldId id="356" r:id="rId16"/>
    <p:sldId id="357" r:id="rId17"/>
    <p:sldId id="355" r:id="rId18"/>
    <p:sldId id="360" r:id="rId19"/>
    <p:sldId id="952" r:id="rId20"/>
    <p:sldId id="362" r:id="rId21"/>
    <p:sldId id="1093" r:id="rId22"/>
    <p:sldId id="1094" r:id="rId23"/>
    <p:sldId id="387" r:id="rId24"/>
    <p:sldId id="414" r:id="rId25"/>
    <p:sldId id="370" r:id="rId26"/>
    <p:sldId id="373" r:id="rId27"/>
    <p:sldId id="376" r:id="rId28"/>
    <p:sldId id="379" r:id="rId29"/>
    <p:sldId id="381" r:id="rId30"/>
    <p:sldId id="419" r:id="rId31"/>
    <p:sldId id="420" r:id="rId32"/>
    <p:sldId id="380" r:id="rId33"/>
    <p:sldId id="383" r:id="rId34"/>
    <p:sldId id="365" r:id="rId35"/>
    <p:sldId id="366" r:id="rId36"/>
    <p:sldId id="1193" r:id="rId37"/>
    <p:sldId id="1194" r:id="rId38"/>
    <p:sldId id="1195" r:id="rId39"/>
    <p:sldId id="1196" r:id="rId40"/>
    <p:sldId id="1252" r:id="rId41"/>
    <p:sldId id="1199" r:id="rId42"/>
    <p:sldId id="1200" r:id="rId43"/>
    <p:sldId id="1201" r:id="rId44"/>
    <p:sldId id="1250" r:id="rId45"/>
    <p:sldId id="1202" r:id="rId46"/>
    <p:sldId id="1203" r:id="rId47"/>
    <p:sldId id="1204" r:id="rId48"/>
    <p:sldId id="1205" r:id="rId49"/>
    <p:sldId id="1206" r:id="rId50"/>
    <p:sldId id="1207" r:id="rId51"/>
    <p:sldId id="1208" r:id="rId52"/>
    <p:sldId id="1209" r:id="rId53"/>
    <p:sldId id="1210" r:id="rId54"/>
    <p:sldId id="1211" r:id="rId55"/>
    <p:sldId id="1212" r:id="rId56"/>
    <p:sldId id="1213" r:id="rId57"/>
    <p:sldId id="1214" r:id="rId58"/>
    <p:sldId id="1216" r:id="rId59"/>
    <p:sldId id="1217" r:id="rId60"/>
    <p:sldId id="1218" r:id="rId61"/>
    <p:sldId id="1220" r:id="rId62"/>
    <p:sldId id="1221" r:id="rId63"/>
    <p:sldId id="1222" r:id="rId64"/>
    <p:sldId id="1223" r:id="rId65"/>
    <p:sldId id="1224" r:id="rId66"/>
    <p:sldId id="1225" r:id="rId67"/>
    <p:sldId id="1226" r:id="rId68"/>
    <p:sldId id="1227" r:id="rId69"/>
    <p:sldId id="1228" r:id="rId70"/>
    <p:sldId id="1230" r:id="rId71"/>
    <p:sldId id="1229" r:id="rId72"/>
    <p:sldId id="1248" r:id="rId73"/>
    <p:sldId id="1249" r:id="rId74"/>
    <p:sldId id="1231" r:id="rId75"/>
    <p:sldId id="1232" r:id="rId76"/>
    <p:sldId id="1233" r:id="rId77"/>
    <p:sldId id="1234" r:id="rId78"/>
    <p:sldId id="1235" r:id="rId79"/>
    <p:sldId id="1236" r:id="rId80"/>
    <p:sldId id="1237" r:id="rId81"/>
    <p:sldId id="1238" r:id="rId82"/>
    <p:sldId id="1239" r:id="rId83"/>
    <p:sldId id="1240" r:id="rId84"/>
    <p:sldId id="1241" r:id="rId85"/>
    <p:sldId id="1242" r:id="rId86"/>
    <p:sldId id="1243" r:id="rId87"/>
    <p:sldId id="1244" r:id="rId88"/>
    <p:sldId id="1245" r:id="rId89"/>
    <p:sldId id="1246" r:id="rId90"/>
    <p:sldId id="1247" r:id="rId91"/>
    <p:sldId id="968" r:id="rId92"/>
    <p:sldId id="1095" r:id="rId93"/>
    <p:sldId id="1096" r:id="rId94"/>
    <p:sldId id="1097" r:id="rId95"/>
    <p:sldId id="1098" r:id="rId96"/>
    <p:sldId id="1099" r:id="rId97"/>
    <p:sldId id="1100" r:id="rId98"/>
    <p:sldId id="1101" r:id="rId99"/>
    <p:sldId id="1102" r:id="rId100"/>
    <p:sldId id="1103" r:id="rId101"/>
    <p:sldId id="1104" r:id="rId102"/>
    <p:sldId id="1105" r:id="rId103"/>
    <p:sldId id="1168" r:id="rId104"/>
    <p:sldId id="1257" r:id="rId105"/>
    <p:sldId id="1172" r:id="rId106"/>
    <p:sldId id="1258" r:id="rId107"/>
    <p:sldId id="1174" r:id="rId108"/>
    <p:sldId id="1259" r:id="rId109"/>
    <p:sldId id="1191" r:id="rId110"/>
    <p:sldId id="1260" r:id="rId111"/>
    <p:sldId id="1261" r:id="rId112"/>
    <p:sldId id="1256" r:id="rId113"/>
    <p:sldId id="1251" r:id="rId114"/>
    <p:sldId id="973" r:id="rId115"/>
    <p:sldId id="1192" r:id="rId116"/>
    <p:sldId id="1253" r:id="rId117"/>
    <p:sldId id="1254" r:id="rId118"/>
    <p:sldId id="1010" r:id="rId119"/>
  </p:sldIdLst>
  <p:sldSz cx="9144000" cy="6858000" type="screen4x3"/>
  <p:notesSz cx="6858000" cy="93138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6D3D9C-0C0A-4CF5-85FD-C46670FA5513}" v="187" dt="2022-07-07T13:24:46.6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1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237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286D3D9C-0C0A-4CF5-85FD-C46670FA5513}"/>
    <pc:docChg chg="custSel modSld">
      <pc:chgData name="Biersach, David" userId="14a9feb0-85a7-4da4-be8a-c1e22b637acc" providerId="ADAL" clId="{286D3D9C-0C0A-4CF5-85FD-C46670FA5513}" dt="2022-07-07T13:24:46.645" v="419" actId="20577"/>
      <pc:docMkLst>
        <pc:docMk/>
      </pc:docMkLst>
      <pc:sldChg chg="modSp mod">
        <pc:chgData name="Biersach, David" userId="14a9feb0-85a7-4da4-be8a-c1e22b637acc" providerId="ADAL" clId="{286D3D9C-0C0A-4CF5-85FD-C46670FA5513}" dt="2022-07-06T03:20:56.750" v="50" actId="1076"/>
        <pc:sldMkLst>
          <pc:docMk/>
          <pc:sldMk cId="1240654747" sldId="374"/>
        </pc:sldMkLst>
        <pc:spChg chg="mod">
          <ac:chgData name="Biersach, David" userId="14a9feb0-85a7-4da4-be8a-c1e22b637acc" providerId="ADAL" clId="{286D3D9C-0C0A-4CF5-85FD-C46670FA5513}" dt="2022-07-06T03:20:51.465" v="49" actId="14100"/>
          <ac:spMkLst>
            <pc:docMk/>
            <pc:sldMk cId="1240654747" sldId="374"/>
            <ac:spMk id="3" creationId="{00000000-0000-0000-0000-000000000000}"/>
          </ac:spMkLst>
        </pc:spChg>
        <pc:picChg chg="mod">
          <ac:chgData name="Biersach, David" userId="14a9feb0-85a7-4da4-be8a-c1e22b637acc" providerId="ADAL" clId="{286D3D9C-0C0A-4CF5-85FD-C46670FA5513}" dt="2022-07-06T03:20:56.750" v="50" actId="1076"/>
          <ac:picMkLst>
            <pc:docMk/>
            <pc:sldMk cId="1240654747" sldId="374"/>
            <ac:picMk id="5" creationId="{00000000-0000-0000-0000-000000000000}"/>
          </ac:picMkLst>
        </pc:picChg>
      </pc:sldChg>
      <pc:sldChg chg="addSp modSp mod modAnim">
        <pc:chgData name="Biersach, David" userId="14a9feb0-85a7-4da4-be8a-c1e22b637acc" providerId="ADAL" clId="{286D3D9C-0C0A-4CF5-85FD-C46670FA5513}" dt="2022-07-06T03:31:48.272" v="122"/>
        <pc:sldMkLst>
          <pc:docMk/>
          <pc:sldMk cId="904112606" sldId="414"/>
        </pc:sldMkLst>
        <pc:spChg chg="mod">
          <ac:chgData name="Biersach, David" userId="14a9feb0-85a7-4da4-be8a-c1e22b637acc" providerId="ADAL" clId="{286D3D9C-0C0A-4CF5-85FD-C46670FA5513}" dt="2022-07-06T03:28:46.603" v="93" actId="1582"/>
          <ac:spMkLst>
            <pc:docMk/>
            <pc:sldMk cId="904112606" sldId="414"/>
            <ac:spMk id="5" creationId="{B47A94B1-CB87-9019-B7EC-1C75E96A006A}"/>
          </ac:spMkLst>
        </pc:spChg>
        <pc:spChg chg="add mod">
          <ac:chgData name="Biersach, David" userId="14a9feb0-85a7-4da4-be8a-c1e22b637acc" providerId="ADAL" clId="{286D3D9C-0C0A-4CF5-85FD-C46670FA5513}" dt="2022-07-06T03:29:08.499" v="97" actId="14100"/>
          <ac:spMkLst>
            <pc:docMk/>
            <pc:sldMk cId="904112606" sldId="414"/>
            <ac:spMk id="17" creationId="{3325297B-F5C4-73F1-7D2E-BAB8A8D192AE}"/>
          </ac:spMkLst>
        </pc:spChg>
        <pc:spChg chg="add mod">
          <ac:chgData name="Biersach, David" userId="14a9feb0-85a7-4da4-be8a-c1e22b637acc" providerId="ADAL" clId="{286D3D9C-0C0A-4CF5-85FD-C46670FA5513}" dt="2022-07-06T03:30:23.303" v="111" actId="14100"/>
          <ac:spMkLst>
            <pc:docMk/>
            <pc:sldMk cId="904112606" sldId="414"/>
            <ac:spMk id="18" creationId="{AA8C3C2E-9DA0-9154-6E2D-A02FE9B5BDA9}"/>
          </ac:spMkLst>
        </pc:spChg>
        <pc:cxnChg chg="add mod">
          <ac:chgData name="Biersach, David" userId="14a9feb0-85a7-4da4-be8a-c1e22b637acc" providerId="ADAL" clId="{286D3D9C-0C0A-4CF5-85FD-C46670FA5513}" dt="2022-07-06T03:30:51.725" v="115" actId="1582"/>
          <ac:cxnSpMkLst>
            <pc:docMk/>
            <pc:sldMk cId="904112606" sldId="414"/>
            <ac:cxnSpMk id="20" creationId="{E449A438-C5A9-E1F3-39F8-781C973E92D9}"/>
          </ac:cxnSpMkLst>
        </pc:cxnChg>
      </pc:sldChg>
      <pc:sldChg chg="addSp delSp modSp mod modAnim">
        <pc:chgData name="Biersach, David" userId="14a9feb0-85a7-4da4-be8a-c1e22b637acc" providerId="ADAL" clId="{286D3D9C-0C0A-4CF5-85FD-C46670FA5513}" dt="2022-07-06T03:26:55.351" v="92"/>
        <pc:sldMkLst>
          <pc:docMk/>
          <pc:sldMk cId="1866573581" sldId="952"/>
        </pc:sldMkLst>
        <pc:spChg chg="add mod">
          <ac:chgData name="Biersach, David" userId="14a9feb0-85a7-4da4-be8a-c1e22b637acc" providerId="ADAL" clId="{286D3D9C-0C0A-4CF5-85FD-C46670FA5513}" dt="2022-07-06T03:25:11.023" v="80" actId="2085"/>
          <ac:spMkLst>
            <pc:docMk/>
            <pc:sldMk cId="1866573581" sldId="952"/>
            <ac:spMk id="9" creationId="{3DCEC108-73D1-5260-677C-44151110A5D9}"/>
          </ac:spMkLst>
        </pc:spChg>
        <pc:spChg chg="add mod">
          <ac:chgData name="Biersach, David" userId="14a9feb0-85a7-4da4-be8a-c1e22b637acc" providerId="ADAL" clId="{286D3D9C-0C0A-4CF5-85FD-C46670FA5513}" dt="2022-07-06T03:26:31.818" v="89" actId="14100"/>
          <ac:spMkLst>
            <pc:docMk/>
            <pc:sldMk cId="1866573581" sldId="952"/>
            <ac:spMk id="41" creationId="{57A6E4E8-4485-564D-C1DD-49CFC67F6810}"/>
          </ac:spMkLst>
        </pc:spChg>
        <pc:cxnChg chg="add del mod">
          <ac:chgData name="Biersach, David" userId="14a9feb0-85a7-4da4-be8a-c1e22b637acc" providerId="ADAL" clId="{286D3D9C-0C0A-4CF5-85FD-C46670FA5513}" dt="2022-07-06T03:23:26.082" v="65" actId="478"/>
          <ac:cxnSpMkLst>
            <pc:docMk/>
            <pc:sldMk cId="1866573581" sldId="952"/>
            <ac:cxnSpMk id="27" creationId="{BFF6C3B0-1F80-20E5-E898-138790E15D48}"/>
          </ac:cxnSpMkLst>
        </pc:cxnChg>
        <pc:cxnChg chg="add mod">
          <ac:chgData name="Biersach, David" userId="14a9feb0-85a7-4da4-be8a-c1e22b637acc" providerId="ADAL" clId="{286D3D9C-0C0A-4CF5-85FD-C46670FA5513}" dt="2022-07-06T03:24:29.398" v="75" actId="14100"/>
          <ac:cxnSpMkLst>
            <pc:docMk/>
            <pc:sldMk cId="1866573581" sldId="952"/>
            <ac:cxnSpMk id="33" creationId="{AA4F52E9-34C1-7E0E-23A9-FE92722C3AFF}"/>
          </ac:cxnSpMkLst>
        </pc:cxnChg>
      </pc:sldChg>
      <pc:sldChg chg="modSp mod">
        <pc:chgData name="Biersach, David" userId="14a9feb0-85a7-4da4-be8a-c1e22b637acc" providerId="ADAL" clId="{286D3D9C-0C0A-4CF5-85FD-C46670FA5513}" dt="2022-07-06T03:06:17.531" v="1" actId="27636"/>
        <pc:sldMkLst>
          <pc:docMk/>
          <pc:sldMk cId="312976782" sldId="972"/>
        </pc:sldMkLst>
        <pc:spChg chg="mod">
          <ac:chgData name="Biersach, David" userId="14a9feb0-85a7-4da4-be8a-c1e22b637acc" providerId="ADAL" clId="{286D3D9C-0C0A-4CF5-85FD-C46670FA5513}" dt="2022-07-06T03:06:17.531" v="1" actId="27636"/>
          <ac:spMkLst>
            <pc:docMk/>
            <pc:sldMk cId="312976782" sldId="972"/>
            <ac:spMk id="3" creationId="{9B72E0DF-EA1E-2B29-FBAA-C77F1DA8F842}"/>
          </ac:spMkLst>
        </pc:spChg>
      </pc:sldChg>
      <pc:sldChg chg="modSp">
        <pc:chgData name="Biersach, David" userId="14a9feb0-85a7-4da4-be8a-c1e22b637acc" providerId="ADAL" clId="{286D3D9C-0C0A-4CF5-85FD-C46670FA5513}" dt="2022-07-07T03:06:42.077" v="414" actId="20577"/>
        <pc:sldMkLst>
          <pc:docMk/>
          <pc:sldMk cId="3392887347" sldId="973"/>
        </pc:sldMkLst>
        <pc:spChg chg="mod">
          <ac:chgData name="Biersach, David" userId="14a9feb0-85a7-4da4-be8a-c1e22b637acc" providerId="ADAL" clId="{286D3D9C-0C0A-4CF5-85FD-C46670FA5513}" dt="2022-07-07T03:06:42.077" v="414" actId="20577"/>
          <ac:spMkLst>
            <pc:docMk/>
            <pc:sldMk cId="3392887347" sldId="973"/>
            <ac:spMk id="3" creationId="{9B72E0DF-EA1E-2B29-FBAA-C77F1DA8F842}"/>
          </ac:spMkLst>
        </pc:spChg>
      </pc:sldChg>
      <pc:sldChg chg="modSp">
        <pc:chgData name="Biersach, David" userId="14a9feb0-85a7-4da4-be8a-c1e22b637acc" providerId="ADAL" clId="{286D3D9C-0C0A-4CF5-85FD-C46670FA5513}" dt="2022-07-07T13:24:46.645" v="419" actId="20577"/>
        <pc:sldMkLst>
          <pc:docMk/>
          <pc:sldMk cId="4017192833" sldId="1010"/>
        </pc:sldMkLst>
        <pc:spChg chg="mod">
          <ac:chgData name="Biersach, David" userId="14a9feb0-85a7-4da4-be8a-c1e22b637acc" providerId="ADAL" clId="{286D3D9C-0C0A-4CF5-85FD-C46670FA5513}" dt="2022-07-07T13:24:46.645" v="419" actId="20577"/>
          <ac:spMkLst>
            <pc:docMk/>
            <pc:sldMk cId="4017192833" sldId="1010"/>
            <ac:spMk id="3" creationId="{9B72E0DF-EA1E-2B29-FBAA-C77F1DA8F842}"/>
          </ac:spMkLst>
        </pc:spChg>
      </pc:sldChg>
      <pc:sldChg chg="addSp modSp mod modAnim">
        <pc:chgData name="Biersach, David" userId="14a9feb0-85a7-4da4-be8a-c1e22b637acc" providerId="ADAL" clId="{286D3D9C-0C0A-4CF5-85FD-C46670FA5513}" dt="2022-07-07T02:54:08.161" v="213" actId="1036"/>
        <pc:sldMkLst>
          <pc:docMk/>
          <pc:sldMk cId="2232479067" sldId="1100"/>
        </pc:sldMkLst>
        <pc:spChg chg="add mod">
          <ac:chgData name="Biersach, David" userId="14a9feb0-85a7-4da4-be8a-c1e22b637acc" providerId="ADAL" clId="{286D3D9C-0C0A-4CF5-85FD-C46670FA5513}" dt="2022-07-07T02:53:52.781" v="193" actId="1035"/>
          <ac:spMkLst>
            <pc:docMk/>
            <pc:sldMk cId="2232479067" sldId="1100"/>
            <ac:spMk id="58" creationId="{B3E32FD0-91B2-382C-9FC9-5DEB6E33E496}"/>
          </ac:spMkLst>
        </pc:spChg>
        <pc:spChg chg="add mod">
          <ac:chgData name="Biersach, David" userId="14a9feb0-85a7-4da4-be8a-c1e22b637acc" providerId="ADAL" clId="{286D3D9C-0C0A-4CF5-85FD-C46670FA5513}" dt="2022-07-07T02:53:47.651" v="191" actId="1036"/>
          <ac:spMkLst>
            <pc:docMk/>
            <pc:sldMk cId="2232479067" sldId="1100"/>
            <ac:spMk id="59" creationId="{F2F82096-EB26-B5C4-E6CE-50F60507418C}"/>
          </ac:spMkLst>
        </pc:spChg>
        <pc:spChg chg="add mod">
          <ac:chgData name="Biersach, David" userId="14a9feb0-85a7-4da4-be8a-c1e22b637acc" providerId="ADAL" clId="{286D3D9C-0C0A-4CF5-85FD-C46670FA5513}" dt="2022-07-07T02:54:01.759" v="201" actId="1036"/>
          <ac:spMkLst>
            <pc:docMk/>
            <pc:sldMk cId="2232479067" sldId="1100"/>
            <ac:spMk id="60" creationId="{0779617F-EB98-C795-A0A0-F6488C40C5B8}"/>
          </ac:spMkLst>
        </pc:spChg>
        <pc:spChg chg="add mod">
          <ac:chgData name="Biersach, David" userId="14a9feb0-85a7-4da4-be8a-c1e22b637acc" providerId="ADAL" clId="{286D3D9C-0C0A-4CF5-85FD-C46670FA5513}" dt="2022-07-07T02:54:08.161" v="213" actId="1036"/>
          <ac:spMkLst>
            <pc:docMk/>
            <pc:sldMk cId="2232479067" sldId="1100"/>
            <ac:spMk id="61" creationId="{A5FCD23D-E521-6640-C4E1-8E48519045EF}"/>
          </ac:spMkLst>
        </pc:spChg>
      </pc:sldChg>
      <pc:sldChg chg="addSp modSp mod modAnim">
        <pc:chgData name="Biersach, David" userId="14a9feb0-85a7-4da4-be8a-c1e22b637acc" providerId="ADAL" clId="{286D3D9C-0C0A-4CF5-85FD-C46670FA5513}" dt="2022-07-07T02:56:04.792" v="221"/>
        <pc:sldMkLst>
          <pc:docMk/>
          <pc:sldMk cId="740151171" sldId="1101"/>
        </pc:sldMkLst>
        <pc:spChg chg="add mod">
          <ac:chgData name="Biersach, David" userId="14a9feb0-85a7-4da4-be8a-c1e22b637acc" providerId="ADAL" clId="{286D3D9C-0C0A-4CF5-85FD-C46670FA5513}" dt="2022-07-07T02:55:44.521" v="217" actId="6549"/>
          <ac:spMkLst>
            <pc:docMk/>
            <pc:sldMk cId="740151171" sldId="1101"/>
            <ac:spMk id="16" creationId="{571B9061-07B1-029D-6725-E68005147088}"/>
          </ac:spMkLst>
        </pc:spChg>
        <pc:spChg chg="add mod">
          <ac:chgData name="Biersach, David" userId="14a9feb0-85a7-4da4-be8a-c1e22b637acc" providerId="ADAL" clId="{286D3D9C-0C0A-4CF5-85FD-C46670FA5513}" dt="2022-07-07T02:55:47.696" v="219" actId="6549"/>
          <ac:spMkLst>
            <pc:docMk/>
            <pc:sldMk cId="740151171" sldId="1101"/>
            <ac:spMk id="17" creationId="{D10F3155-BCAB-AE95-4217-88C4092E4C32}"/>
          </ac:spMkLst>
        </pc:spChg>
        <pc:spChg chg="mod">
          <ac:chgData name="Biersach, David" userId="14a9feb0-85a7-4da4-be8a-c1e22b637acc" providerId="ADAL" clId="{286D3D9C-0C0A-4CF5-85FD-C46670FA5513}" dt="2022-07-07T02:55:34.802" v="214"/>
          <ac:spMkLst>
            <pc:docMk/>
            <pc:sldMk cId="740151171" sldId="1101"/>
            <ac:spMk id="25" creationId="{B6E77479-7C88-47CB-BD51-7095A0D826DD}"/>
          </ac:spMkLst>
        </pc:spChg>
        <pc:spChg chg="mod">
          <ac:chgData name="Biersach, David" userId="14a9feb0-85a7-4da4-be8a-c1e22b637acc" providerId="ADAL" clId="{286D3D9C-0C0A-4CF5-85FD-C46670FA5513}" dt="2022-07-07T02:55:34.802" v="214"/>
          <ac:spMkLst>
            <pc:docMk/>
            <pc:sldMk cId="740151171" sldId="1101"/>
            <ac:spMk id="27" creationId="{A1230DF2-D71D-4DB1-BB1F-3E5A4FE085CE}"/>
          </ac:spMkLst>
        </pc:spChg>
        <pc:spChg chg="mod">
          <ac:chgData name="Biersach, David" userId="14a9feb0-85a7-4da4-be8a-c1e22b637acc" providerId="ADAL" clId="{286D3D9C-0C0A-4CF5-85FD-C46670FA5513}" dt="2022-07-07T02:55:34.802" v="214"/>
          <ac:spMkLst>
            <pc:docMk/>
            <pc:sldMk cId="740151171" sldId="1101"/>
            <ac:spMk id="28" creationId="{1361AA7D-7926-4C9F-80BE-211471AF2416}"/>
          </ac:spMkLst>
        </pc:spChg>
        <pc:spChg chg="mod">
          <ac:chgData name="Biersach, David" userId="14a9feb0-85a7-4da4-be8a-c1e22b637acc" providerId="ADAL" clId="{286D3D9C-0C0A-4CF5-85FD-C46670FA5513}" dt="2022-07-07T02:55:34.802" v="214"/>
          <ac:spMkLst>
            <pc:docMk/>
            <pc:sldMk cId="740151171" sldId="1101"/>
            <ac:spMk id="29" creationId="{7E626989-A5E7-44EF-A5DF-51EA6CC5F0B1}"/>
          </ac:spMkLst>
        </pc:spChg>
        <pc:grpChg chg="mod">
          <ac:chgData name="Biersach, David" userId="14a9feb0-85a7-4da4-be8a-c1e22b637acc" providerId="ADAL" clId="{286D3D9C-0C0A-4CF5-85FD-C46670FA5513}" dt="2022-07-07T02:55:34.802" v="214"/>
          <ac:grpSpMkLst>
            <pc:docMk/>
            <pc:sldMk cId="740151171" sldId="1101"/>
            <ac:grpSpMk id="18" creationId="{97AC0B61-9C49-4E78-8DAE-20D69D8AD245}"/>
          </ac:grpSpMkLst>
        </pc:grpChg>
        <pc:grpChg chg="mod">
          <ac:chgData name="Biersach, David" userId="14a9feb0-85a7-4da4-be8a-c1e22b637acc" providerId="ADAL" clId="{286D3D9C-0C0A-4CF5-85FD-C46670FA5513}" dt="2022-07-07T02:55:34.802" v="214"/>
          <ac:grpSpMkLst>
            <pc:docMk/>
            <pc:sldMk cId="740151171" sldId="1101"/>
            <ac:grpSpMk id="26" creationId="{DEA0C0E5-141A-4AC7-91F5-67D9CBC2D4D4}"/>
          </ac:grpSpMkLst>
        </pc:grpChg>
      </pc:sldChg>
      <pc:sldChg chg="addSp modSp mod">
        <pc:chgData name="Biersach, David" userId="14a9feb0-85a7-4da4-be8a-c1e22b637acc" providerId="ADAL" clId="{286D3D9C-0C0A-4CF5-85FD-C46670FA5513}" dt="2022-07-07T02:56:49.710" v="227" actId="6549"/>
        <pc:sldMkLst>
          <pc:docMk/>
          <pc:sldMk cId="2881708796" sldId="1102"/>
        </pc:sldMkLst>
        <pc:spChg chg="add mod">
          <ac:chgData name="Biersach, David" userId="14a9feb0-85a7-4da4-be8a-c1e22b637acc" providerId="ADAL" clId="{286D3D9C-0C0A-4CF5-85FD-C46670FA5513}" dt="2022-07-07T02:56:46.965" v="225" actId="6549"/>
          <ac:spMkLst>
            <pc:docMk/>
            <pc:sldMk cId="2881708796" sldId="1102"/>
            <ac:spMk id="16" creationId="{F8342720-AF21-B49B-85AC-3897EED65351}"/>
          </ac:spMkLst>
        </pc:spChg>
        <pc:spChg chg="add mod">
          <ac:chgData name="Biersach, David" userId="14a9feb0-85a7-4da4-be8a-c1e22b637acc" providerId="ADAL" clId="{286D3D9C-0C0A-4CF5-85FD-C46670FA5513}" dt="2022-07-07T02:56:49.710" v="227" actId="6549"/>
          <ac:spMkLst>
            <pc:docMk/>
            <pc:sldMk cId="2881708796" sldId="1102"/>
            <ac:spMk id="17" creationId="{63DD8C5A-54EC-428A-02B9-AC5E0633D4C8}"/>
          </ac:spMkLst>
        </pc:spChg>
        <pc:spChg chg="mod">
          <ac:chgData name="Biersach, David" userId="14a9feb0-85a7-4da4-be8a-c1e22b637acc" providerId="ADAL" clId="{286D3D9C-0C0A-4CF5-85FD-C46670FA5513}" dt="2022-07-07T02:56:39.970" v="222"/>
          <ac:spMkLst>
            <pc:docMk/>
            <pc:sldMk cId="2881708796" sldId="1102"/>
            <ac:spMk id="33" creationId="{4A7B404A-0B91-44F8-A7B7-92EA85961B58}"/>
          </ac:spMkLst>
        </pc:spChg>
        <pc:spChg chg="mod">
          <ac:chgData name="Biersach, David" userId="14a9feb0-85a7-4da4-be8a-c1e22b637acc" providerId="ADAL" clId="{286D3D9C-0C0A-4CF5-85FD-C46670FA5513}" dt="2022-07-07T02:56:39.970" v="222"/>
          <ac:spMkLst>
            <pc:docMk/>
            <pc:sldMk cId="2881708796" sldId="1102"/>
            <ac:spMk id="35" creationId="{EBED8DD8-9534-4B62-979A-08222E9ECF39}"/>
          </ac:spMkLst>
        </pc:spChg>
        <pc:spChg chg="mod">
          <ac:chgData name="Biersach, David" userId="14a9feb0-85a7-4da4-be8a-c1e22b637acc" providerId="ADAL" clId="{286D3D9C-0C0A-4CF5-85FD-C46670FA5513}" dt="2022-07-07T02:56:39.970" v="222"/>
          <ac:spMkLst>
            <pc:docMk/>
            <pc:sldMk cId="2881708796" sldId="1102"/>
            <ac:spMk id="36" creationId="{2335B936-92C8-4B33-B670-16A2A7117446}"/>
          </ac:spMkLst>
        </pc:spChg>
        <pc:spChg chg="mod">
          <ac:chgData name="Biersach, David" userId="14a9feb0-85a7-4da4-be8a-c1e22b637acc" providerId="ADAL" clId="{286D3D9C-0C0A-4CF5-85FD-C46670FA5513}" dt="2022-07-07T02:56:39.970" v="222"/>
          <ac:spMkLst>
            <pc:docMk/>
            <pc:sldMk cId="2881708796" sldId="1102"/>
            <ac:spMk id="37" creationId="{36C587BD-02E2-4609-A86B-6901957CDB7F}"/>
          </ac:spMkLst>
        </pc:spChg>
        <pc:grpChg chg="mod">
          <ac:chgData name="Biersach, David" userId="14a9feb0-85a7-4da4-be8a-c1e22b637acc" providerId="ADAL" clId="{286D3D9C-0C0A-4CF5-85FD-C46670FA5513}" dt="2022-07-07T02:56:39.970" v="222"/>
          <ac:grpSpMkLst>
            <pc:docMk/>
            <pc:sldMk cId="2881708796" sldId="1102"/>
            <ac:grpSpMk id="32" creationId="{6EBDA424-710E-48C4-8851-E4B4F623DEAD}"/>
          </ac:grpSpMkLst>
        </pc:grpChg>
        <pc:grpChg chg="mod">
          <ac:chgData name="Biersach, David" userId="14a9feb0-85a7-4da4-be8a-c1e22b637acc" providerId="ADAL" clId="{286D3D9C-0C0A-4CF5-85FD-C46670FA5513}" dt="2022-07-07T02:56:39.970" v="222"/>
          <ac:grpSpMkLst>
            <pc:docMk/>
            <pc:sldMk cId="2881708796" sldId="1102"/>
            <ac:grpSpMk id="34" creationId="{F7D14F30-2AF3-416A-BE14-A6F58E8C079C}"/>
          </ac:grpSpMkLst>
        </pc:grpChg>
      </pc:sldChg>
      <pc:sldChg chg="addSp modSp mod">
        <pc:chgData name="Biersach, David" userId="14a9feb0-85a7-4da4-be8a-c1e22b637acc" providerId="ADAL" clId="{286D3D9C-0C0A-4CF5-85FD-C46670FA5513}" dt="2022-07-07T02:58:14.925" v="234" actId="6549"/>
        <pc:sldMkLst>
          <pc:docMk/>
          <pc:sldMk cId="4108430795" sldId="1103"/>
        </pc:sldMkLst>
        <pc:spChg chg="ord">
          <ac:chgData name="Biersach, David" userId="14a9feb0-85a7-4da4-be8a-c1e22b637acc" providerId="ADAL" clId="{286D3D9C-0C0A-4CF5-85FD-C46670FA5513}" dt="2022-07-07T02:57:59.976" v="228" actId="167"/>
          <ac:spMkLst>
            <pc:docMk/>
            <pc:sldMk cId="4108430795" sldId="1103"/>
            <ac:spMk id="3" creationId="{00000000-0000-0000-0000-000000000000}"/>
          </ac:spMkLst>
        </pc:spChg>
        <pc:spChg chg="mod">
          <ac:chgData name="Biersach, David" userId="14a9feb0-85a7-4da4-be8a-c1e22b637acc" providerId="ADAL" clId="{286D3D9C-0C0A-4CF5-85FD-C46670FA5513}" dt="2022-07-07T02:58:04.516" v="229"/>
          <ac:spMkLst>
            <pc:docMk/>
            <pc:sldMk cId="4108430795" sldId="1103"/>
            <ac:spMk id="17" creationId="{B64E18CF-B57B-4E41-823E-ED359EF4C9A0}"/>
          </ac:spMkLst>
        </pc:spChg>
        <pc:spChg chg="mod">
          <ac:chgData name="Biersach, David" userId="14a9feb0-85a7-4da4-be8a-c1e22b637acc" providerId="ADAL" clId="{286D3D9C-0C0A-4CF5-85FD-C46670FA5513}" dt="2022-07-07T02:58:04.516" v="229"/>
          <ac:spMkLst>
            <pc:docMk/>
            <pc:sldMk cId="4108430795" sldId="1103"/>
            <ac:spMk id="19" creationId="{84D5F277-D6C7-478A-84C6-2AC67D54B383}"/>
          </ac:spMkLst>
        </pc:spChg>
        <pc:spChg chg="mod">
          <ac:chgData name="Biersach, David" userId="14a9feb0-85a7-4da4-be8a-c1e22b637acc" providerId="ADAL" clId="{286D3D9C-0C0A-4CF5-85FD-C46670FA5513}" dt="2022-07-07T02:58:04.516" v="229"/>
          <ac:spMkLst>
            <pc:docMk/>
            <pc:sldMk cId="4108430795" sldId="1103"/>
            <ac:spMk id="20" creationId="{83CCEBED-AAE4-485B-A1F4-1652CC9F4DFD}"/>
          </ac:spMkLst>
        </pc:spChg>
        <pc:spChg chg="mod">
          <ac:chgData name="Biersach, David" userId="14a9feb0-85a7-4da4-be8a-c1e22b637acc" providerId="ADAL" clId="{286D3D9C-0C0A-4CF5-85FD-C46670FA5513}" dt="2022-07-07T02:58:04.516" v="229"/>
          <ac:spMkLst>
            <pc:docMk/>
            <pc:sldMk cId="4108430795" sldId="1103"/>
            <ac:spMk id="21" creationId="{B7DF123F-05FB-4612-81D5-2154179BFEB5}"/>
          </ac:spMkLst>
        </pc:spChg>
        <pc:spChg chg="add mod">
          <ac:chgData name="Biersach, David" userId="14a9feb0-85a7-4da4-be8a-c1e22b637acc" providerId="ADAL" clId="{286D3D9C-0C0A-4CF5-85FD-C46670FA5513}" dt="2022-07-07T02:58:12.590" v="232" actId="6549"/>
          <ac:spMkLst>
            <pc:docMk/>
            <pc:sldMk cId="4108430795" sldId="1103"/>
            <ac:spMk id="22" creationId="{8DC06BE7-1DC7-D117-C1FA-6BD2D3AD1F6F}"/>
          </ac:spMkLst>
        </pc:spChg>
        <pc:spChg chg="add mod">
          <ac:chgData name="Biersach, David" userId="14a9feb0-85a7-4da4-be8a-c1e22b637acc" providerId="ADAL" clId="{286D3D9C-0C0A-4CF5-85FD-C46670FA5513}" dt="2022-07-07T02:58:14.925" v="234" actId="6549"/>
          <ac:spMkLst>
            <pc:docMk/>
            <pc:sldMk cId="4108430795" sldId="1103"/>
            <ac:spMk id="23" creationId="{D4F159BF-A3E5-FA87-98FE-E2A3BD69C7A3}"/>
          </ac:spMkLst>
        </pc:spChg>
        <pc:grpChg chg="mod">
          <ac:chgData name="Biersach, David" userId="14a9feb0-85a7-4da4-be8a-c1e22b637acc" providerId="ADAL" clId="{286D3D9C-0C0A-4CF5-85FD-C46670FA5513}" dt="2022-07-07T02:58:04.516" v="229"/>
          <ac:grpSpMkLst>
            <pc:docMk/>
            <pc:sldMk cId="4108430795" sldId="1103"/>
            <ac:grpSpMk id="16" creationId="{4965C31F-D147-43C3-842D-B7740AFAEE79}"/>
          </ac:grpSpMkLst>
        </pc:grpChg>
        <pc:grpChg chg="mod">
          <ac:chgData name="Biersach, David" userId="14a9feb0-85a7-4da4-be8a-c1e22b637acc" providerId="ADAL" clId="{286D3D9C-0C0A-4CF5-85FD-C46670FA5513}" dt="2022-07-07T02:58:04.516" v="229"/>
          <ac:grpSpMkLst>
            <pc:docMk/>
            <pc:sldMk cId="4108430795" sldId="1103"/>
            <ac:grpSpMk id="18" creationId="{56A8D36B-7ECE-4A09-BF94-559FBC9DD0B1}"/>
          </ac:grpSpMkLst>
        </pc:grpChg>
      </pc:sldChg>
      <pc:sldChg chg="addSp modSp mod">
        <pc:chgData name="Biersach, David" userId="14a9feb0-85a7-4da4-be8a-c1e22b637acc" providerId="ADAL" clId="{286D3D9C-0C0A-4CF5-85FD-C46670FA5513}" dt="2022-07-07T02:58:46.006" v="240" actId="6549"/>
        <pc:sldMkLst>
          <pc:docMk/>
          <pc:sldMk cId="1764750561" sldId="1104"/>
        </pc:sldMkLst>
        <pc:spChg chg="add mod">
          <ac:chgData name="Biersach, David" userId="14a9feb0-85a7-4da4-be8a-c1e22b637acc" providerId="ADAL" clId="{286D3D9C-0C0A-4CF5-85FD-C46670FA5513}" dt="2022-07-07T02:58:43.067" v="238" actId="6549"/>
          <ac:spMkLst>
            <pc:docMk/>
            <pc:sldMk cId="1764750561" sldId="1104"/>
            <ac:spMk id="16" creationId="{C9444A2F-C376-2914-CB48-627E95C35A2C}"/>
          </ac:spMkLst>
        </pc:spChg>
        <pc:spChg chg="add mod">
          <ac:chgData name="Biersach, David" userId="14a9feb0-85a7-4da4-be8a-c1e22b637acc" providerId="ADAL" clId="{286D3D9C-0C0A-4CF5-85FD-C46670FA5513}" dt="2022-07-07T02:58:46.006" v="240" actId="6549"/>
          <ac:spMkLst>
            <pc:docMk/>
            <pc:sldMk cId="1764750561" sldId="1104"/>
            <ac:spMk id="17" creationId="{F7521EB0-CCBE-1CE5-9580-174B9D684D90}"/>
          </ac:spMkLst>
        </pc:spChg>
        <pc:spChg chg="mod">
          <ac:chgData name="Biersach, David" userId="14a9feb0-85a7-4da4-be8a-c1e22b637acc" providerId="ADAL" clId="{286D3D9C-0C0A-4CF5-85FD-C46670FA5513}" dt="2022-07-07T02:58:34.847" v="235"/>
          <ac:spMkLst>
            <pc:docMk/>
            <pc:sldMk cId="1764750561" sldId="1104"/>
            <ac:spMk id="29" creationId="{C5B7E0A8-B7EA-41CA-B2BE-5998C9441B48}"/>
          </ac:spMkLst>
        </pc:spChg>
        <pc:spChg chg="mod">
          <ac:chgData name="Biersach, David" userId="14a9feb0-85a7-4da4-be8a-c1e22b637acc" providerId="ADAL" clId="{286D3D9C-0C0A-4CF5-85FD-C46670FA5513}" dt="2022-07-07T02:58:34.847" v="235"/>
          <ac:spMkLst>
            <pc:docMk/>
            <pc:sldMk cId="1764750561" sldId="1104"/>
            <ac:spMk id="33" creationId="{9E41AF67-172E-4EF3-8D25-2B43C3B400B6}"/>
          </ac:spMkLst>
        </pc:spChg>
        <pc:spChg chg="mod">
          <ac:chgData name="Biersach, David" userId="14a9feb0-85a7-4da4-be8a-c1e22b637acc" providerId="ADAL" clId="{286D3D9C-0C0A-4CF5-85FD-C46670FA5513}" dt="2022-07-07T02:58:34.847" v="235"/>
          <ac:spMkLst>
            <pc:docMk/>
            <pc:sldMk cId="1764750561" sldId="1104"/>
            <ac:spMk id="34" creationId="{C68CD813-768C-43C6-A8A3-217C6635FCD2}"/>
          </ac:spMkLst>
        </pc:spChg>
        <pc:spChg chg="mod">
          <ac:chgData name="Biersach, David" userId="14a9feb0-85a7-4da4-be8a-c1e22b637acc" providerId="ADAL" clId="{286D3D9C-0C0A-4CF5-85FD-C46670FA5513}" dt="2022-07-07T02:58:34.847" v="235"/>
          <ac:spMkLst>
            <pc:docMk/>
            <pc:sldMk cId="1764750561" sldId="1104"/>
            <ac:spMk id="35" creationId="{DA6F3289-8A3A-4EDC-98E0-CAB9F59A4C57}"/>
          </ac:spMkLst>
        </pc:spChg>
        <pc:grpChg chg="mod">
          <ac:chgData name="Biersach, David" userId="14a9feb0-85a7-4da4-be8a-c1e22b637acc" providerId="ADAL" clId="{286D3D9C-0C0A-4CF5-85FD-C46670FA5513}" dt="2022-07-07T02:58:34.847" v="235"/>
          <ac:grpSpMkLst>
            <pc:docMk/>
            <pc:sldMk cId="1764750561" sldId="1104"/>
            <ac:grpSpMk id="28" creationId="{3E408E94-76C7-42C7-B4DF-65B667818C0B}"/>
          </ac:grpSpMkLst>
        </pc:grpChg>
        <pc:grpChg chg="mod">
          <ac:chgData name="Biersach, David" userId="14a9feb0-85a7-4da4-be8a-c1e22b637acc" providerId="ADAL" clId="{286D3D9C-0C0A-4CF5-85FD-C46670FA5513}" dt="2022-07-07T02:58:34.847" v="235"/>
          <ac:grpSpMkLst>
            <pc:docMk/>
            <pc:sldMk cId="1764750561" sldId="1104"/>
            <ac:grpSpMk id="32" creationId="{D1382F77-D285-4ACE-A09F-DF788CAFA343}"/>
          </ac:grpSpMkLst>
        </pc:grpChg>
      </pc:sldChg>
      <pc:sldChg chg="addSp modSp mod modAnim">
        <pc:chgData name="Biersach, David" userId="14a9feb0-85a7-4da4-be8a-c1e22b637acc" providerId="ADAL" clId="{286D3D9C-0C0A-4CF5-85FD-C46670FA5513}" dt="2022-07-07T03:01:05.256" v="340"/>
        <pc:sldMkLst>
          <pc:docMk/>
          <pc:sldMk cId="1247047136" sldId="1105"/>
        </pc:sldMkLst>
        <pc:spChg chg="add mod">
          <ac:chgData name="Biersach, David" userId="14a9feb0-85a7-4da4-be8a-c1e22b637acc" providerId="ADAL" clId="{286D3D9C-0C0A-4CF5-85FD-C46670FA5513}" dt="2022-07-07T02:59:31.075" v="242" actId="1076"/>
          <ac:spMkLst>
            <pc:docMk/>
            <pc:sldMk cId="1247047136" sldId="1105"/>
            <ac:spMk id="7" creationId="{29211982-41D9-934D-BFD1-8FDBA5377B49}"/>
          </ac:spMkLst>
        </pc:spChg>
        <pc:spChg chg="add mod">
          <ac:chgData name="Biersach, David" userId="14a9feb0-85a7-4da4-be8a-c1e22b637acc" providerId="ADAL" clId="{286D3D9C-0C0A-4CF5-85FD-C46670FA5513}" dt="2022-07-07T02:59:48.658" v="329" actId="6549"/>
          <ac:spMkLst>
            <pc:docMk/>
            <pc:sldMk cId="1247047136" sldId="1105"/>
            <ac:spMk id="8" creationId="{FA99744F-CDC0-4A0C-6DA4-2202CB083D35}"/>
          </ac:spMkLst>
        </pc:spChg>
        <pc:spChg chg="add mod">
          <ac:chgData name="Biersach, David" userId="14a9feb0-85a7-4da4-be8a-c1e22b637acc" providerId="ADAL" clId="{286D3D9C-0C0A-4CF5-85FD-C46670FA5513}" dt="2022-07-07T02:59:53.110" v="331" actId="6549"/>
          <ac:spMkLst>
            <pc:docMk/>
            <pc:sldMk cId="1247047136" sldId="1105"/>
            <ac:spMk id="9" creationId="{70C61040-0928-0E64-D041-C4E07A3E33A9}"/>
          </ac:spMkLst>
        </pc:spChg>
      </pc:sldChg>
      <pc:sldChg chg="modSp">
        <pc:chgData name="Biersach, David" userId="14a9feb0-85a7-4da4-be8a-c1e22b637acc" providerId="ADAL" clId="{286D3D9C-0C0A-4CF5-85FD-C46670FA5513}" dt="2022-07-07T03:04:21.067" v="390" actId="20577"/>
        <pc:sldMkLst>
          <pc:docMk/>
          <pc:sldMk cId="803025530" sldId="1173"/>
        </pc:sldMkLst>
        <pc:spChg chg="mod">
          <ac:chgData name="Biersach, David" userId="14a9feb0-85a7-4da4-be8a-c1e22b637acc" providerId="ADAL" clId="{286D3D9C-0C0A-4CF5-85FD-C46670FA5513}" dt="2022-07-07T03:04:21.067" v="390" actId="20577"/>
          <ac:spMkLst>
            <pc:docMk/>
            <pc:sldMk cId="803025530" sldId="1173"/>
            <ac:spMk id="46" creationId="{067B0EA8-DC21-462B-A800-E9E1E33862FC}"/>
          </ac:spMkLst>
        </pc:spChg>
      </pc:sldChg>
      <pc:sldChg chg="modSp">
        <pc:chgData name="Biersach, David" userId="14a9feb0-85a7-4da4-be8a-c1e22b637acc" providerId="ADAL" clId="{286D3D9C-0C0A-4CF5-85FD-C46670FA5513}" dt="2022-07-07T03:03:23.797" v="364" actId="6549"/>
        <pc:sldMkLst>
          <pc:docMk/>
          <pc:sldMk cId="341010916" sldId="1174"/>
        </pc:sldMkLst>
        <pc:spChg chg="mod">
          <ac:chgData name="Biersach, David" userId="14a9feb0-85a7-4da4-be8a-c1e22b637acc" providerId="ADAL" clId="{286D3D9C-0C0A-4CF5-85FD-C46670FA5513}" dt="2022-07-07T03:03:23.797" v="364" actId="6549"/>
          <ac:spMkLst>
            <pc:docMk/>
            <pc:sldMk cId="341010916" sldId="1174"/>
            <ac:spMk id="46" creationId="{067B0EA8-DC21-462B-A800-E9E1E33862FC}"/>
          </ac:spMkLst>
        </pc:spChg>
      </pc:sldChg>
      <pc:sldChg chg="addSp delSp modSp mod delAnim modAnim">
        <pc:chgData name="Biersach, David" userId="14a9feb0-85a7-4da4-be8a-c1e22b637acc" providerId="ADAL" clId="{286D3D9C-0C0A-4CF5-85FD-C46670FA5513}" dt="2022-07-06T03:09:11.289" v="27"/>
        <pc:sldMkLst>
          <pc:docMk/>
          <pc:sldMk cId="2045127510" sldId="1202"/>
        </pc:sldMkLst>
        <pc:spChg chg="del">
          <ac:chgData name="Biersach, David" userId="14a9feb0-85a7-4da4-be8a-c1e22b637acc" providerId="ADAL" clId="{286D3D9C-0C0A-4CF5-85FD-C46670FA5513}" dt="2022-07-06T03:08:37.050" v="21" actId="478"/>
          <ac:spMkLst>
            <pc:docMk/>
            <pc:sldMk cId="2045127510" sldId="1202"/>
            <ac:spMk id="6" creationId="{B79468C1-5B1A-B3F6-B572-20F3774A35BD}"/>
          </ac:spMkLst>
        </pc:spChg>
        <pc:spChg chg="add mod">
          <ac:chgData name="Biersach, David" userId="14a9feb0-85a7-4da4-be8a-c1e22b637acc" providerId="ADAL" clId="{286D3D9C-0C0A-4CF5-85FD-C46670FA5513}" dt="2022-07-06T03:08:37.600" v="22"/>
          <ac:spMkLst>
            <pc:docMk/>
            <pc:sldMk cId="2045127510" sldId="1202"/>
            <ac:spMk id="8" creationId="{56619B9B-1A85-4102-4314-EA80311F11B9}"/>
          </ac:spMkLst>
        </pc:spChg>
        <pc:spChg chg="add mod">
          <ac:chgData name="Biersach, David" userId="14a9feb0-85a7-4da4-be8a-c1e22b637acc" providerId="ADAL" clId="{286D3D9C-0C0A-4CF5-85FD-C46670FA5513}" dt="2022-07-06T03:08:56.397" v="26" actId="14100"/>
          <ac:spMkLst>
            <pc:docMk/>
            <pc:sldMk cId="2045127510" sldId="1202"/>
            <ac:spMk id="9" creationId="{3AA0CE92-E4AA-3BE8-1687-F0802911CF3D}"/>
          </ac:spMkLst>
        </pc:spChg>
        <pc:cxnChg chg="add mod">
          <ac:chgData name="Biersach, David" userId="14a9feb0-85a7-4da4-be8a-c1e22b637acc" providerId="ADAL" clId="{286D3D9C-0C0A-4CF5-85FD-C46670FA5513}" dt="2022-07-06T03:08:56.397" v="26" actId="14100"/>
          <ac:cxnSpMkLst>
            <pc:docMk/>
            <pc:sldMk cId="2045127510" sldId="1202"/>
            <ac:cxnSpMk id="10" creationId="{9A69ED01-D7E4-E65E-784E-DFDB3000A8D3}"/>
          </ac:cxnSpMkLst>
        </pc:cxnChg>
      </pc:sldChg>
      <pc:sldChg chg="addSp modSp mod modAnim">
        <pc:chgData name="Biersach, David" userId="14a9feb0-85a7-4da4-be8a-c1e22b637acc" providerId="ADAL" clId="{286D3D9C-0C0A-4CF5-85FD-C46670FA5513}" dt="2022-07-06T03:07:08.060" v="15"/>
        <pc:sldMkLst>
          <pc:docMk/>
          <pc:sldMk cId="955347347" sldId="1205"/>
        </pc:sldMkLst>
        <pc:spChg chg="add mod">
          <ac:chgData name="Biersach, David" userId="14a9feb0-85a7-4da4-be8a-c1e22b637acc" providerId="ADAL" clId="{286D3D9C-0C0A-4CF5-85FD-C46670FA5513}" dt="2022-07-06T03:06:22.935" v="8" actId="1035"/>
          <ac:spMkLst>
            <pc:docMk/>
            <pc:sldMk cId="955347347" sldId="1205"/>
            <ac:spMk id="8" creationId="{60A8CD3C-5FD7-0479-483F-D1ED3F2BCD58}"/>
          </ac:spMkLst>
        </pc:spChg>
        <pc:cxnChg chg="add mod">
          <ac:chgData name="Biersach, David" userId="14a9feb0-85a7-4da4-be8a-c1e22b637acc" providerId="ADAL" clId="{286D3D9C-0C0A-4CF5-85FD-C46670FA5513}" dt="2022-07-06T03:06:39.225" v="11" actId="1582"/>
          <ac:cxnSpMkLst>
            <pc:docMk/>
            <pc:sldMk cId="955347347" sldId="1205"/>
            <ac:cxnSpMk id="5" creationId="{AC820BDB-2AA4-62CD-0879-E1EF34AD030D}"/>
          </ac:cxnSpMkLst>
        </pc:cxnChg>
      </pc:sldChg>
      <pc:sldChg chg="addSp delSp modSp mod delAnim modAnim">
        <pc:chgData name="Biersach, David" userId="14a9feb0-85a7-4da4-be8a-c1e22b637acc" providerId="ADAL" clId="{286D3D9C-0C0A-4CF5-85FD-C46670FA5513}" dt="2022-07-06T03:08:05.765" v="20" actId="14100"/>
        <pc:sldMkLst>
          <pc:docMk/>
          <pc:sldMk cId="851441208" sldId="1208"/>
        </pc:sldMkLst>
        <pc:spChg chg="del">
          <ac:chgData name="Biersach, David" userId="14a9feb0-85a7-4da4-be8a-c1e22b637acc" providerId="ADAL" clId="{286D3D9C-0C0A-4CF5-85FD-C46670FA5513}" dt="2022-07-06T03:07:49.696" v="16" actId="478"/>
          <ac:spMkLst>
            <pc:docMk/>
            <pc:sldMk cId="851441208" sldId="1208"/>
            <ac:spMk id="6" creationId="{B79468C1-5B1A-B3F6-B572-20F3774A35BD}"/>
          </ac:spMkLst>
        </pc:spChg>
        <pc:spChg chg="add mod">
          <ac:chgData name="Biersach, David" userId="14a9feb0-85a7-4da4-be8a-c1e22b637acc" providerId="ADAL" clId="{286D3D9C-0C0A-4CF5-85FD-C46670FA5513}" dt="2022-07-06T03:07:50.092" v="17"/>
          <ac:spMkLst>
            <pc:docMk/>
            <pc:sldMk cId="851441208" sldId="1208"/>
            <ac:spMk id="7" creationId="{EF0097B5-5FE1-00C3-216B-FC06C0A4BC64}"/>
          </ac:spMkLst>
        </pc:spChg>
        <pc:spChg chg="add mod">
          <ac:chgData name="Biersach, David" userId="14a9feb0-85a7-4da4-be8a-c1e22b637acc" providerId="ADAL" clId="{286D3D9C-0C0A-4CF5-85FD-C46670FA5513}" dt="2022-07-06T03:08:05.765" v="20" actId="14100"/>
          <ac:spMkLst>
            <pc:docMk/>
            <pc:sldMk cId="851441208" sldId="1208"/>
            <ac:spMk id="8" creationId="{C6FAAAA8-DF1E-A10A-1925-A8D4630BBF83}"/>
          </ac:spMkLst>
        </pc:spChg>
        <pc:cxnChg chg="add mod">
          <ac:chgData name="Biersach, David" userId="14a9feb0-85a7-4da4-be8a-c1e22b637acc" providerId="ADAL" clId="{286D3D9C-0C0A-4CF5-85FD-C46670FA5513}" dt="2022-07-06T03:08:05.765" v="20" actId="14100"/>
          <ac:cxnSpMkLst>
            <pc:docMk/>
            <pc:sldMk cId="851441208" sldId="1208"/>
            <ac:cxnSpMk id="9" creationId="{355DB707-8258-09AA-C40C-8B3D7326B3EB}"/>
          </ac:cxnSpMkLst>
        </pc:cxnChg>
      </pc:sldChg>
      <pc:sldChg chg="addSp delSp modSp mod delAnim modAnim">
        <pc:chgData name="Biersach, David" userId="14a9feb0-85a7-4da4-be8a-c1e22b637acc" providerId="ADAL" clId="{286D3D9C-0C0A-4CF5-85FD-C46670FA5513}" dt="2022-07-06T03:09:54.058" v="33" actId="14100"/>
        <pc:sldMkLst>
          <pc:docMk/>
          <pc:sldMk cId="2260061892" sldId="1212"/>
        </pc:sldMkLst>
        <pc:spChg chg="del">
          <ac:chgData name="Biersach, David" userId="14a9feb0-85a7-4da4-be8a-c1e22b637acc" providerId="ADAL" clId="{286D3D9C-0C0A-4CF5-85FD-C46670FA5513}" dt="2022-07-06T03:09:41.730" v="30" actId="478"/>
          <ac:spMkLst>
            <pc:docMk/>
            <pc:sldMk cId="2260061892" sldId="1212"/>
            <ac:spMk id="6" creationId="{B79468C1-5B1A-B3F6-B572-20F3774A35BD}"/>
          </ac:spMkLst>
        </pc:spChg>
        <pc:spChg chg="add del mod">
          <ac:chgData name="Biersach, David" userId="14a9feb0-85a7-4da4-be8a-c1e22b637acc" providerId="ADAL" clId="{286D3D9C-0C0A-4CF5-85FD-C46670FA5513}" dt="2022-07-06T03:09:39.240" v="29"/>
          <ac:spMkLst>
            <pc:docMk/>
            <pc:sldMk cId="2260061892" sldId="1212"/>
            <ac:spMk id="8" creationId="{6ADF0592-8888-71B4-9E3E-E3256D331FC4}"/>
          </ac:spMkLst>
        </pc:spChg>
        <pc:spChg chg="add del mod">
          <ac:chgData name="Biersach, David" userId="14a9feb0-85a7-4da4-be8a-c1e22b637acc" providerId="ADAL" clId="{286D3D9C-0C0A-4CF5-85FD-C46670FA5513}" dt="2022-07-06T03:09:39.240" v="29"/>
          <ac:spMkLst>
            <pc:docMk/>
            <pc:sldMk cId="2260061892" sldId="1212"/>
            <ac:spMk id="9" creationId="{136D0CBD-0E7B-8A6A-22B8-BA46A2C76349}"/>
          </ac:spMkLst>
        </pc:spChg>
        <pc:spChg chg="add mod">
          <ac:chgData name="Biersach, David" userId="14a9feb0-85a7-4da4-be8a-c1e22b637acc" providerId="ADAL" clId="{286D3D9C-0C0A-4CF5-85FD-C46670FA5513}" dt="2022-07-06T03:09:42.517" v="31"/>
          <ac:spMkLst>
            <pc:docMk/>
            <pc:sldMk cId="2260061892" sldId="1212"/>
            <ac:spMk id="11" creationId="{C44B467E-48B8-71A3-EE8F-3F54E3B35970}"/>
          </ac:spMkLst>
        </pc:spChg>
        <pc:spChg chg="add mod">
          <ac:chgData name="Biersach, David" userId="14a9feb0-85a7-4da4-be8a-c1e22b637acc" providerId="ADAL" clId="{286D3D9C-0C0A-4CF5-85FD-C46670FA5513}" dt="2022-07-06T03:09:54.058" v="33" actId="14100"/>
          <ac:spMkLst>
            <pc:docMk/>
            <pc:sldMk cId="2260061892" sldId="1212"/>
            <ac:spMk id="12" creationId="{B66EB352-97D2-F16A-93D1-B09A573E7341}"/>
          </ac:spMkLst>
        </pc:spChg>
        <pc:cxnChg chg="add del mod">
          <ac:chgData name="Biersach, David" userId="14a9feb0-85a7-4da4-be8a-c1e22b637acc" providerId="ADAL" clId="{286D3D9C-0C0A-4CF5-85FD-C46670FA5513}" dt="2022-07-06T03:09:39.240" v="29"/>
          <ac:cxnSpMkLst>
            <pc:docMk/>
            <pc:sldMk cId="2260061892" sldId="1212"/>
            <ac:cxnSpMk id="10" creationId="{AE4D94A2-836B-4C4F-9C29-4B242D112DA1}"/>
          </ac:cxnSpMkLst>
        </pc:cxnChg>
        <pc:cxnChg chg="add mod">
          <ac:chgData name="Biersach, David" userId="14a9feb0-85a7-4da4-be8a-c1e22b637acc" providerId="ADAL" clId="{286D3D9C-0C0A-4CF5-85FD-C46670FA5513}" dt="2022-07-06T03:09:54.058" v="33" actId="14100"/>
          <ac:cxnSpMkLst>
            <pc:docMk/>
            <pc:sldMk cId="2260061892" sldId="1212"/>
            <ac:cxnSpMk id="13" creationId="{7E8DB73A-31C8-A626-A7CE-1597DEAF74A9}"/>
          </ac:cxnSpMkLst>
        </pc:cxnChg>
      </pc:sldChg>
      <pc:sldChg chg="addSp delSp modSp mod delAnim modAnim">
        <pc:chgData name="Biersach, David" userId="14a9feb0-85a7-4da4-be8a-c1e22b637acc" providerId="ADAL" clId="{286D3D9C-0C0A-4CF5-85FD-C46670FA5513}" dt="2022-07-06T03:10:48.132" v="40"/>
        <pc:sldMkLst>
          <pc:docMk/>
          <pc:sldMk cId="2708283178" sldId="1220"/>
        </pc:sldMkLst>
        <pc:spChg chg="del">
          <ac:chgData name="Biersach, David" userId="14a9feb0-85a7-4da4-be8a-c1e22b637acc" providerId="ADAL" clId="{286D3D9C-0C0A-4CF5-85FD-C46670FA5513}" dt="2022-07-06T03:10:22.608" v="34" actId="478"/>
          <ac:spMkLst>
            <pc:docMk/>
            <pc:sldMk cId="2708283178" sldId="1220"/>
            <ac:spMk id="6" creationId="{B79468C1-5B1A-B3F6-B572-20F3774A35BD}"/>
          </ac:spMkLst>
        </pc:spChg>
        <pc:spChg chg="add mod">
          <ac:chgData name="Biersach, David" userId="14a9feb0-85a7-4da4-be8a-c1e22b637acc" providerId="ADAL" clId="{286D3D9C-0C0A-4CF5-85FD-C46670FA5513}" dt="2022-07-06T03:10:23.046" v="35"/>
          <ac:spMkLst>
            <pc:docMk/>
            <pc:sldMk cId="2708283178" sldId="1220"/>
            <ac:spMk id="8" creationId="{90EC5EB2-5A49-9CBF-3D47-F3CF2718682F}"/>
          </ac:spMkLst>
        </pc:spChg>
        <pc:spChg chg="add mod">
          <ac:chgData name="Biersach, David" userId="14a9feb0-85a7-4da4-be8a-c1e22b637acc" providerId="ADAL" clId="{286D3D9C-0C0A-4CF5-85FD-C46670FA5513}" dt="2022-07-06T03:10:42.333" v="39" actId="14100"/>
          <ac:spMkLst>
            <pc:docMk/>
            <pc:sldMk cId="2708283178" sldId="1220"/>
            <ac:spMk id="9" creationId="{DFCC5D95-208A-CDC8-CC1E-CD70C31BCF8B}"/>
          </ac:spMkLst>
        </pc:spChg>
        <pc:cxnChg chg="add mod">
          <ac:chgData name="Biersach, David" userId="14a9feb0-85a7-4da4-be8a-c1e22b637acc" providerId="ADAL" clId="{286D3D9C-0C0A-4CF5-85FD-C46670FA5513}" dt="2022-07-06T03:10:42.333" v="39" actId="14100"/>
          <ac:cxnSpMkLst>
            <pc:docMk/>
            <pc:sldMk cId="2708283178" sldId="1220"/>
            <ac:cxnSpMk id="10" creationId="{F6EC94C9-599D-4AFD-E775-4BD975A513CD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33500" y="1163638"/>
            <a:ext cx="4191000" cy="31448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19" tIns="45559" rIns="91119" bIns="4555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81981"/>
            <a:ext cx="5486400" cy="3667652"/>
          </a:xfrm>
          <a:prstGeom prst="rect">
            <a:avLst/>
          </a:prstGeom>
        </p:spPr>
        <p:txBody>
          <a:bodyPr vert="horz" lIns="91119" tIns="45559" rIns="91119" bIns="4555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066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331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245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173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06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377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092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33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39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85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056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044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26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7/14/2023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7/14/2023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7/14/2023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NUL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7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10" Type="http://schemas.openxmlformats.org/officeDocument/2006/relationships/image" Target="../media/image153.png"/><Relationship Id="rId4" Type="http://schemas.openxmlformats.org/officeDocument/2006/relationships/image" Target="../media/image760.png"/><Relationship Id="rId9" Type="http://schemas.openxmlformats.org/officeDocument/2006/relationships/image" Target="../media/image15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4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10" Type="http://schemas.openxmlformats.org/officeDocument/2006/relationships/image" Target="../media/image174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32.emf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emf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32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java/technologies/downloads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java/technologies/downloads/#jdk20-windows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java/technologies/downloads/#jdk20-mac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java/technologies/downloads/#jdk20-linux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neemann/Digital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2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11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NUL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../media/image132.png"/><Relationship Id="rId3" Type="http://schemas.openxmlformats.org/officeDocument/2006/relationships/image" Target="NULL"/><Relationship Id="rId21" Type="http://schemas.openxmlformats.org/officeDocument/2006/relationships/image" Target="../media/image135.png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../media/image131.png"/><Relationship Id="rId2" Type="http://schemas.openxmlformats.org/officeDocument/2006/relationships/image" Target="NULL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../media/image129.png"/><Relationship Id="rId10" Type="http://schemas.openxmlformats.org/officeDocument/2006/relationships/image" Target="NULL"/><Relationship Id="rId19" Type="http://schemas.openxmlformats.org/officeDocument/2006/relationships/image" Target="../media/image133.png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12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21</a:t>
              </a:r>
            </a:p>
            <a:p>
              <a:pPr algn="ctr"/>
              <a:r>
                <a:rPr lang="en-US" dirty="0"/>
                <a:t>Digital Circuits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631" y="2242275"/>
            <a:ext cx="4039559" cy="22188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10" y="2172286"/>
            <a:ext cx="3763715" cy="228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20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now apply the </a:t>
            </a:r>
            <a:r>
              <a:rPr lang="en-US" sz="2400" b="1" dirty="0">
                <a:solidFill>
                  <a:srgbClr val="00B050"/>
                </a:solidFill>
              </a:rPr>
              <a:t>OR</a:t>
            </a:r>
            <a:r>
              <a:rPr lang="en-US" sz="2400" dirty="0"/>
              <a:t> gate using two encoded input bits and calculate a single output bit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65C31F-D147-43C3-842D-B7740AFAEE79}"/>
              </a:ext>
            </a:extLst>
          </p:cNvPr>
          <p:cNvGrpSpPr/>
          <p:nvPr/>
        </p:nvGrpSpPr>
        <p:grpSpPr>
          <a:xfrm>
            <a:off x="2607084" y="3582799"/>
            <a:ext cx="3929830" cy="1208319"/>
            <a:chOff x="3497826" y="1398216"/>
            <a:chExt cx="3929830" cy="12083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64E18CF-B57B-4E41-823E-ED359EF4C9A0}"/>
                    </a:ext>
                  </a:extLst>
                </p:cNvPr>
                <p:cNvSpPr txBox="1"/>
                <p:nvPr/>
              </p:nvSpPr>
              <p:spPr>
                <a:xfrm>
                  <a:off x="4857850" y="1497809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64E18CF-B57B-4E41-823E-ED359EF4C9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1497809"/>
                  <a:ext cx="2569806" cy="102047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6A8D36B-7ECE-4A09-BF94-559FBC9DD0B1}"/>
                </a:ext>
              </a:extLst>
            </p:cNvPr>
            <p:cNvGrpSpPr/>
            <p:nvPr/>
          </p:nvGrpSpPr>
          <p:grpSpPr>
            <a:xfrm>
              <a:off x="4896465" y="1398216"/>
              <a:ext cx="919316" cy="1208319"/>
              <a:chOff x="4896465" y="1398216"/>
              <a:chExt cx="919316" cy="1208319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3CCEBED-AAE4-485B-A1F4-1652CC9F4DFD}"/>
                  </a:ext>
                </a:extLst>
              </p:cNvPr>
              <p:cNvSpPr txBox="1"/>
              <p:nvPr/>
            </p:nvSpPr>
            <p:spPr>
              <a:xfrm>
                <a:off x="4896465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7DF123F-05FB-4612-81D5-2154179BFEB5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C06BE7-1DC7-D117-C1FA-6BD2D3AD1F6F}"/>
                  </a:ext>
                </a:extLst>
              </p:cNvPr>
              <p:cNvSpPr txBox="1"/>
              <p:nvPr/>
            </p:nvSpPr>
            <p:spPr>
              <a:xfrm>
                <a:off x="4896465" y="2237203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F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4F159BF-A3E5-FA87-98FE-E2A3BD69C7A3}"/>
                  </a:ext>
                </a:extLst>
              </p:cNvPr>
              <p:cNvSpPr txBox="1"/>
              <p:nvPr/>
            </p:nvSpPr>
            <p:spPr>
              <a:xfrm>
                <a:off x="5506065" y="2234322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F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D5F277-D6C7-478A-84C6-2AC67D54B383}"/>
                </a:ext>
              </a:extLst>
            </p:cNvPr>
            <p:cNvSpPr txBox="1"/>
            <p:nvPr/>
          </p:nvSpPr>
          <p:spPr>
            <a:xfrm>
              <a:off x="3497826" y="1823379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0, </a:t>
              </a:r>
              <a:r>
                <a:rPr lang="en-US" b="1" dirty="0"/>
                <a:t>B</a:t>
              </a:r>
              <a:r>
                <a:rPr lang="en-US" dirty="0"/>
                <a:t> = 0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 As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/>
              <p:nvPr/>
            </p:nvSpPr>
            <p:spPr>
              <a:xfrm>
                <a:off x="3425533" y="2763834"/>
                <a:ext cx="2038058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533" y="2763834"/>
                <a:ext cx="2038058" cy="4619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EC4817E-FE0A-4EA1-8304-BB2BB65C9BA3}"/>
              </a:ext>
            </a:extLst>
          </p:cNvPr>
          <p:cNvGrpSpPr/>
          <p:nvPr/>
        </p:nvGrpSpPr>
        <p:grpSpPr>
          <a:xfrm>
            <a:off x="1138272" y="4871404"/>
            <a:ext cx="6995698" cy="1412403"/>
            <a:chOff x="1340381" y="4871404"/>
            <a:chExt cx="6995698" cy="14124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/>
                <p:nvPr/>
              </p:nvSpPr>
              <p:spPr>
                <a:xfrm>
                  <a:off x="1340381" y="5263335"/>
                  <a:ext cx="6995698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+0∗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0+0∗0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+0∗0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∗1+1∗0+1∗0+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1∗0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=0=</m:t>
                        </m:r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𝐹𝑎𝑙𝑠𝑒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0381" y="5263335"/>
                  <a:ext cx="6995698" cy="102047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F1BD4C-9BA7-4009-8BFA-CAF101B99BDA}"/>
                </a:ext>
              </a:extLst>
            </p:cNvPr>
            <p:cNvSpPr txBox="1"/>
            <p:nvPr/>
          </p:nvSpPr>
          <p:spPr>
            <a:xfrm>
              <a:off x="1725562" y="4871404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CAABD12-24C2-4501-B044-4898424D7126}"/>
                </a:ext>
              </a:extLst>
            </p:cNvPr>
            <p:cNvSpPr txBox="1"/>
            <p:nvPr/>
          </p:nvSpPr>
          <p:spPr>
            <a:xfrm>
              <a:off x="2665991" y="4871404"/>
              <a:ext cx="624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(F, F)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843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now apply the </a:t>
            </a:r>
            <a:r>
              <a:rPr lang="en-US" sz="2400" b="1" dirty="0">
                <a:solidFill>
                  <a:srgbClr val="00B050"/>
                </a:solidFill>
              </a:rPr>
              <a:t>OR</a:t>
            </a:r>
            <a:r>
              <a:rPr lang="en-US" sz="2400" dirty="0"/>
              <a:t> gate using two encoded input bits and calculate a single output bit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 As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/>
              <p:nvPr/>
            </p:nvSpPr>
            <p:spPr>
              <a:xfrm>
                <a:off x="3425533" y="2763834"/>
                <a:ext cx="2038058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533" y="2763834"/>
                <a:ext cx="2038058" cy="4619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EC4817E-FE0A-4EA1-8304-BB2BB65C9BA3}"/>
              </a:ext>
            </a:extLst>
          </p:cNvPr>
          <p:cNvGrpSpPr/>
          <p:nvPr/>
        </p:nvGrpSpPr>
        <p:grpSpPr>
          <a:xfrm>
            <a:off x="1138272" y="4871404"/>
            <a:ext cx="6926768" cy="1412403"/>
            <a:chOff x="1340381" y="4871404"/>
            <a:chExt cx="6926768" cy="14124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/>
                <p:nvPr/>
              </p:nvSpPr>
              <p:spPr>
                <a:xfrm>
                  <a:off x="1340381" y="5263335"/>
                  <a:ext cx="6926768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∗0+0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0+0∗1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+0∗0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∗0+1∗0+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1∗1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1∗0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=1=</m:t>
                        </m:r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𝑇𝑟𝑢𝑒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0381" y="5263335"/>
                  <a:ext cx="6926768" cy="102047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F1BD4C-9BA7-4009-8BFA-CAF101B99BDA}"/>
                </a:ext>
              </a:extLst>
            </p:cNvPr>
            <p:cNvSpPr txBox="1"/>
            <p:nvPr/>
          </p:nvSpPr>
          <p:spPr>
            <a:xfrm>
              <a:off x="1725562" y="4871404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CAABD12-24C2-4501-B044-4898424D7126}"/>
                </a:ext>
              </a:extLst>
            </p:cNvPr>
            <p:cNvSpPr txBox="1"/>
            <p:nvPr/>
          </p:nvSpPr>
          <p:spPr>
            <a:xfrm>
              <a:off x="2665991" y="4871404"/>
              <a:ext cx="630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(T, F)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E408E94-76C7-42C7-B4DF-65B667818C0B}"/>
              </a:ext>
            </a:extLst>
          </p:cNvPr>
          <p:cNvGrpSpPr/>
          <p:nvPr/>
        </p:nvGrpSpPr>
        <p:grpSpPr>
          <a:xfrm>
            <a:off x="2607085" y="3601725"/>
            <a:ext cx="3929830" cy="1197250"/>
            <a:chOff x="3497826" y="4067802"/>
            <a:chExt cx="3929830" cy="11972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5B7E0A8-B7EA-41CA-B2BE-5998C9441B48}"/>
                    </a:ext>
                  </a:extLst>
                </p:cNvPr>
                <p:cNvSpPr txBox="1"/>
                <p:nvPr/>
              </p:nvSpPr>
              <p:spPr>
                <a:xfrm>
                  <a:off x="4857850" y="4147537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5B7E0A8-B7EA-41CA-B2BE-5998C9441B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4147537"/>
                  <a:ext cx="2569806" cy="102047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1382F77-D285-4ACE-A09F-DF788CAFA343}"/>
                </a:ext>
              </a:extLst>
            </p:cNvPr>
            <p:cNvGrpSpPr/>
            <p:nvPr/>
          </p:nvGrpSpPr>
          <p:grpSpPr>
            <a:xfrm>
              <a:off x="4912958" y="4067802"/>
              <a:ext cx="919316" cy="1197250"/>
              <a:chOff x="4896465" y="1398216"/>
              <a:chExt cx="919316" cy="1197250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68CD813-768C-43C6-A8A3-217C6635FCD2}"/>
                  </a:ext>
                </a:extLst>
              </p:cNvPr>
              <p:cNvSpPr txBox="1"/>
              <p:nvPr/>
            </p:nvSpPr>
            <p:spPr>
              <a:xfrm>
                <a:off x="4896465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A6F3289-8A3A-4EDC-98E0-CAB9F59A4C57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9444A2F-C376-2914-CB48-627E95C35A2C}"/>
                  </a:ext>
                </a:extLst>
              </p:cNvPr>
              <p:cNvSpPr txBox="1"/>
              <p:nvPr/>
            </p:nvSpPr>
            <p:spPr>
              <a:xfrm>
                <a:off x="4896465" y="2226134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T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7521EB0-CCBE-1CE5-9580-174B9D684D90}"/>
                  </a:ext>
                </a:extLst>
              </p:cNvPr>
              <p:cNvSpPr txBox="1"/>
              <p:nvPr/>
            </p:nvSpPr>
            <p:spPr>
              <a:xfrm>
                <a:off x="5506065" y="2223253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F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E41AF67-172E-4EF3-8D25-2B43C3B400B6}"/>
                </a:ext>
              </a:extLst>
            </p:cNvPr>
            <p:cNvSpPr txBox="1"/>
            <p:nvPr/>
          </p:nvSpPr>
          <p:spPr>
            <a:xfrm>
              <a:off x="3497826" y="4480441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1, </a:t>
              </a:r>
              <a:r>
                <a:rPr lang="en-US" b="1" dirty="0"/>
                <a:t>B</a:t>
              </a:r>
              <a:r>
                <a:rPr lang="en-US" dirty="0"/>
                <a:t> = 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96A1E3-84F2-505E-CEFD-7DA4C87453A5}"/>
              </a:ext>
            </a:extLst>
          </p:cNvPr>
          <p:cNvGrpSpPr/>
          <p:nvPr/>
        </p:nvGrpSpPr>
        <p:grpSpPr>
          <a:xfrm>
            <a:off x="6596424" y="3857911"/>
            <a:ext cx="1286185" cy="653349"/>
            <a:chOff x="7427656" y="4363884"/>
            <a:chExt cx="1286185" cy="653349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80D8106-2F31-2C51-92CB-6A824D9F61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27656" y="4832567"/>
              <a:ext cx="403738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A6DF22B-DBC5-D70F-EF48-1F28F34D4AE7}"/>
                    </a:ext>
                  </a:extLst>
                </p:cNvPr>
                <p:cNvSpPr txBox="1"/>
                <p:nvPr/>
              </p:nvSpPr>
              <p:spPr>
                <a:xfrm>
                  <a:off x="7831394" y="4647901"/>
                  <a:ext cx="5143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dirty="0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A6DF22B-DBC5-D70F-EF48-1F28F34D4A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1394" y="4647901"/>
                  <a:ext cx="51435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F0D2391-AAB8-26E4-6634-9AABBBA64E10}"/>
                    </a:ext>
                  </a:extLst>
                </p:cNvPr>
                <p:cNvSpPr txBox="1"/>
                <p:nvPr/>
              </p:nvSpPr>
              <p:spPr>
                <a:xfrm>
                  <a:off x="7517479" y="4363884"/>
                  <a:ext cx="119636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n>
                                  <a:solidFill>
                                    <a:srgbClr val="00B050"/>
                                  </a:solidFill>
                                </a:ln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n>
                                  <a:solidFill>
                                    <a:srgbClr val="00B050"/>
                                  </a:solidFill>
                                </a:ln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b>
                            <m:r>
                              <a:rPr lang="en-US" b="0" i="1" dirty="0" smtClean="0">
                                <a:ln>
                                  <a:solidFill>
                                    <a:srgbClr val="00B050"/>
                                  </a:solidFill>
                                </a:ln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ln>
                              <a:solidFill>
                                <a:srgbClr val="00B050"/>
                              </a:solidFill>
                            </a:ln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dirty="0" smtClean="0">
                                <a:ln>
                                  <a:solidFill>
                                    <a:srgbClr val="00B050"/>
                                  </a:solidFill>
                                </a:ln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n>
                                  <a:solidFill>
                                    <a:srgbClr val="00B050"/>
                                  </a:solidFill>
                                </a:ln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lang="en-US" b="0" i="1" dirty="0" smtClean="0">
                                <a:ln>
                                  <a:solidFill>
                                    <a:srgbClr val="00B050"/>
                                  </a:solidFill>
                                </a:ln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F0D2391-AAB8-26E4-6634-9AABBBA64E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7479" y="4363884"/>
                  <a:ext cx="119636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6475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6037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also combine gates via matrix multiplication, and produce a universal gate like NAND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 As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117C2B-E4F8-459D-B87E-75D7DA93E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316" y="2849166"/>
            <a:ext cx="4231373" cy="8568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263A42-E73F-492F-A106-D106FD455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67" y="4118901"/>
            <a:ext cx="8302469" cy="12637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211982-41D9-934D-BFD1-8FDBA5377B49}"/>
              </a:ext>
            </a:extLst>
          </p:cNvPr>
          <p:cNvSpPr txBox="1"/>
          <p:nvPr/>
        </p:nvSpPr>
        <p:spPr>
          <a:xfrm>
            <a:off x="2728287" y="5407817"/>
            <a:ext cx="604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2 x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9744F-CDC0-4A0C-6DA4-2202CB083D35}"/>
              </a:ext>
            </a:extLst>
          </p:cNvPr>
          <p:cNvSpPr txBox="1"/>
          <p:nvPr/>
        </p:nvSpPr>
        <p:spPr>
          <a:xfrm>
            <a:off x="4305385" y="5407817"/>
            <a:ext cx="604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2 x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C61040-0928-0E64-D041-C4E07A3E33A9}"/>
              </a:ext>
            </a:extLst>
          </p:cNvPr>
          <p:cNvSpPr txBox="1"/>
          <p:nvPr/>
        </p:nvSpPr>
        <p:spPr>
          <a:xfrm>
            <a:off x="6357103" y="5407816"/>
            <a:ext cx="604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2 x 4</a:t>
            </a:r>
          </a:p>
        </p:txBody>
      </p:sp>
    </p:spTree>
    <p:extLst>
      <p:ext uri="{BB962C8B-B14F-4D97-AF65-F5344CB8AC3E}">
        <p14:creationId xmlns:p14="http://schemas.microsoft.com/office/powerpoint/2010/main" val="124704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gate_matrices.ipynb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5EA351-99F6-4A65-8650-AE082A71E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662" y="2485537"/>
            <a:ext cx="1302560" cy="13676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2B3715-F741-43BA-B2BE-606E88CE887A}"/>
              </a:ext>
            </a:extLst>
          </p:cNvPr>
          <p:cNvSpPr txBox="1"/>
          <p:nvPr/>
        </p:nvSpPr>
        <p:spPr>
          <a:xfrm>
            <a:off x="8174523" y="2447734"/>
            <a:ext cx="141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0</a:t>
            </a:r>
          </a:p>
          <a:p>
            <a:pPr algn="ctr"/>
            <a:r>
              <a:rPr lang="en-US" sz="2000" b="1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C3F2370-30B2-4A0E-9496-56FA2064E208}"/>
              </a:ext>
            </a:extLst>
          </p:cNvPr>
          <p:cNvSpPr txBox="1"/>
          <p:nvPr/>
        </p:nvSpPr>
        <p:spPr>
          <a:xfrm>
            <a:off x="8175868" y="3119428"/>
            <a:ext cx="141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0</a:t>
            </a:r>
          </a:p>
          <a:p>
            <a:pPr algn="ctr"/>
            <a:r>
              <a:rPr lang="en-US" sz="2000" b="1" dirty="0">
                <a:solidFill>
                  <a:srgbClr val="7030A0"/>
                </a:solidFill>
              </a:rPr>
              <a:t>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080BF98-BD7A-4D3D-AF66-820F05F9C194}"/>
              </a:ext>
            </a:extLst>
          </p:cNvPr>
          <p:cNvCxnSpPr>
            <a:cxnSpLocks/>
          </p:cNvCxnSpPr>
          <p:nvPr/>
        </p:nvCxnSpPr>
        <p:spPr>
          <a:xfrm>
            <a:off x="7815438" y="2648518"/>
            <a:ext cx="336600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D6C23E9-4EFE-4947-9876-31E852CC0629}"/>
              </a:ext>
            </a:extLst>
          </p:cNvPr>
          <p:cNvCxnSpPr>
            <a:cxnSpLocks/>
          </p:cNvCxnSpPr>
          <p:nvPr/>
        </p:nvCxnSpPr>
        <p:spPr>
          <a:xfrm>
            <a:off x="7815438" y="3638391"/>
            <a:ext cx="336600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7EA9CE9-1E05-6580-CECD-A3CCAE6CE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964" y="1468581"/>
            <a:ext cx="4952381" cy="51333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176ACF-3ED4-B576-4B50-F141503AC42B}"/>
              </a:ext>
            </a:extLst>
          </p:cNvPr>
          <p:cNvGrpSpPr/>
          <p:nvPr/>
        </p:nvGrpSpPr>
        <p:grpSpPr>
          <a:xfrm>
            <a:off x="4769915" y="1712317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E80C7ED-4D9A-28AA-F787-874161DD3C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B9C2B7-38AA-EEC9-05C3-9F605C1C724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1E0C499-FA94-45B5-D93F-89EB060753FB}"/>
              </a:ext>
            </a:extLst>
          </p:cNvPr>
          <p:cNvGrpSpPr/>
          <p:nvPr/>
        </p:nvGrpSpPr>
        <p:grpSpPr>
          <a:xfrm>
            <a:off x="4657103" y="3850581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5DFE520-EC9A-A02F-F7E5-25346C9464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13C5F55-8934-FB08-BD8F-10DF4190FE6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E8D339-C3CE-9628-7A16-A0ED5D81084A}"/>
              </a:ext>
            </a:extLst>
          </p:cNvPr>
          <p:cNvGrpSpPr/>
          <p:nvPr/>
        </p:nvGrpSpPr>
        <p:grpSpPr>
          <a:xfrm>
            <a:off x="5961458" y="5182268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281AA5-334E-5DB5-6AE3-CC088ACF5CF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9298E41-CF86-3E6A-0DB0-163EEEFA8F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AF9FFB5-FC9E-78F4-E64B-1CAAF2AD5E7D}"/>
              </a:ext>
            </a:extLst>
          </p:cNvPr>
          <p:cNvGrpSpPr/>
          <p:nvPr/>
        </p:nvGrpSpPr>
        <p:grpSpPr>
          <a:xfrm>
            <a:off x="5968959" y="5464180"/>
            <a:ext cx="1064340" cy="369332"/>
            <a:chOff x="3647644" y="5421073"/>
            <a:chExt cx="1064340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1783B41-69F8-070F-78B5-9068FB1F60A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AF088D9-E4B2-7353-A2C3-8104BCFB6F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51B5563-2971-474E-87F3-1F01DD9BF670}"/>
              </a:ext>
            </a:extLst>
          </p:cNvPr>
          <p:cNvGrpSpPr/>
          <p:nvPr/>
        </p:nvGrpSpPr>
        <p:grpSpPr>
          <a:xfrm>
            <a:off x="5958067" y="6093775"/>
            <a:ext cx="1068643" cy="369332"/>
            <a:chOff x="3647644" y="5359159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18B4DC1-9B15-E761-2073-1E5E321B10E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65AD47C-F2BA-C2A7-134A-B226E10CC2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FEF7868-F9DC-0509-BD91-C7BD89A8452D}"/>
              </a:ext>
            </a:extLst>
          </p:cNvPr>
          <p:cNvSpPr/>
          <p:nvPr/>
        </p:nvSpPr>
        <p:spPr>
          <a:xfrm>
            <a:off x="2261486" y="5261195"/>
            <a:ext cx="1213967" cy="21762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2C874F-BA87-A4D0-70AD-0260DA24C423}"/>
              </a:ext>
            </a:extLst>
          </p:cNvPr>
          <p:cNvSpPr/>
          <p:nvPr/>
        </p:nvSpPr>
        <p:spPr>
          <a:xfrm>
            <a:off x="2261485" y="5528733"/>
            <a:ext cx="1213967" cy="21762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97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5" grpId="0"/>
      <p:bldP spid="2" grpId="0" animBg="1"/>
      <p:bldP spid="17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136AAF-DCB0-9318-20FE-AF62E0A79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44" y="1313766"/>
            <a:ext cx="4395855" cy="52814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80129B-02CA-49CE-8CB3-8AA211BEE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693" y="2530623"/>
            <a:ext cx="2532284" cy="349541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gate_matrices.ipynb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693201" y="1240622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4458812" y="1603601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3722772" y="1967518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3722772" y="2156747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4190288" y="3965241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34EB17CE-10A7-4D7F-B59A-20476BA66551}"/>
              </a:ext>
            </a:extLst>
          </p:cNvPr>
          <p:cNvSpPr/>
          <p:nvPr/>
        </p:nvSpPr>
        <p:spPr>
          <a:xfrm>
            <a:off x="7037882" y="3305326"/>
            <a:ext cx="232348" cy="164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E344C1-A049-4971-AD83-68453DBCC556}"/>
              </a:ext>
            </a:extLst>
          </p:cNvPr>
          <p:cNvSpPr/>
          <p:nvPr/>
        </p:nvSpPr>
        <p:spPr>
          <a:xfrm>
            <a:off x="6312425" y="3872065"/>
            <a:ext cx="232348" cy="164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299A56D3-4F2A-4DB2-A86B-9162B1135130}"/>
              </a:ext>
            </a:extLst>
          </p:cNvPr>
          <p:cNvCxnSpPr>
            <a:stCxn id="9" idx="3"/>
            <a:endCxn id="31" idx="3"/>
          </p:cNvCxnSpPr>
          <p:nvPr/>
        </p:nvCxnSpPr>
        <p:spPr>
          <a:xfrm flipH="1">
            <a:off x="6544773" y="3387772"/>
            <a:ext cx="725457" cy="566739"/>
          </a:xfrm>
          <a:prstGeom prst="bentConnector3">
            <a:avLst>
              <a:gd name="adj1" fmla="val -31511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EF4FEF4-698F-4915-B54F-D5188AECBC6D}"/>
              </a:ext>
            </a:extLst>
          </p:cNvPr>
          <p:cNvSpPr/>
          <p:nvPr/>
        </p:nvSpPr>
        <p:spPr>
          <a:xfrm>
            <a:off x="7796213" y="4294709"/>
            <a:ext cx="438150" cy="21810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CFF36DA-3A1F-475E-80CB-5EA3628FD607}"/>
              </a:ext>
            </a:extLst>
          </p:cNvPr>
          <p:cNvSpPr/>
          <p:nvPr/>
        </p:nvSpPr>
        <p:spPr>
          <a:xfrm>
            <a:off x="7032884" y="4744350"/>
            <a:ext cx="232348" cy="164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499B27C-DB4A-456F-875E-A54CB7BBF86E}"/>
              </a:ext>
            </a:extLst>
          </p:cNvPr>
          <p:cNvSpPr/>
          <p:nvPr/>
        </p:nvSpPr>
        <p:spPr>
          <a:xfrm>
            <a:off x="6307427" y="5311089"/>
            <a:ext cx="232348" cy="164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62B28794-D53B-4860-B468-32AA62357DCB}"/>
              </a:ext>
            </a:extLst>
          </p:cNvPr>
          <p:cNvCxnSpPr>
            <a:stCxn id="42" idx="3"/>
            <a:endCxn id="43" idx="3"/>
          </p:cNvCxnSpPr>
          <p:nvPr/>
        </p:nvCxnSpPr>
        <p:spPr>
          <a:xfrm flipH="1">
            <a:off x="6539775" y="4826796"/>
            <a:ext cx="725457" cy="566739"/>
          </a:xfrm>
          <a:prstGeom prst="bentConnector3">
            <a:avLst>
              <a:gd name="adj1" fmla="val -31511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76481705-17FA-479C-BCA5-26ADE34A0104}"/>
              </a:ext>
            </a:extLst>
          </p:cNvPr>
          <p:cNvSpPr/>
          <p:nvPr/>
        </p:nvSpPr>
        <p:spPr>
          <a:xfrm>
            <a:off x="7791215" y="5778703"/>
            <a:ext cx="438150" cy="21810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B1A718F-9996-4672-B0E3-4472CCFF3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0335" y="1359696"/>
            <a:ext cx="2190476" cy="857143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AB48B786-6B6B-4DE9-91AF-F35BC4ED5308}"/>
              </a:ext>
            </a:extLst>
          </p:cNvPr>
          <p:cNvGrpSpPr/>
          <p:nvPr/>
        </p:nvGrpSpPr>
        <p:grpSpPr>
          <a:xfrm>
            <a:off x="4190288" y="5939028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8B3F965-3995-4C9D-BD1F-4FF1F450772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584F84B-D05F-45CC-9726-EA89B31633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801911B-6675-DC10-1BB4-B2DDE00ABD6D}"/>
              </a:ext>
            </a:extLst>
          </p:cNvPr>
          <p:cNvSpPr/>
          <p:nvPr/>
        </p:nvSpPr>
        <p:spPr>
          <a:xfrm>
            <a:off x="2555823" y="2074109"/>
            <a:ext cx="464695" cy="1571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18A8C0BF-1C81-1410-4275-06D12965137A}"/>
              </a:ext>
            </a:extLst>
          </p:cNvPr>
          <p:cNvSpPr/>
          <p:nvPr/>
        </p:nvSpPr>
        <p:spPr>
          <a:xfrm>
            <a:off x="3153451" y="1921040"/>
            <a:ext cx="464695" cy="157123"/>
          </a:xfrm>
          <a:prstGeom prst="curved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00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5" grpId="0" animBg="1"/>
      <p:bldP spid="8" grpId="0" animBg="1"/>
      <p:bldP spid="10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AF558B2-88BF-0F49-C031-71580E459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314" y="1573477"/>
            <a:ext cx="4606912" cy="23034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gate_matrices.ipynb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994006" y="1514710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5417151" y="2228416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6665207" y="3221119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16977E-E977-4A95-9889-163985AE2685}"/>
                  </a:ext>
                </a:extLst>
              </p:cNvPr>
              <p:cNvSpPr txBox="1"/>
              <p:nvPr/>
            </p:nvSpPr>
            <p:spPr>
              <a:xfrm>
                <a:off x="474612" y="4523669"/>
                <a:ext cx="231857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We can encode the state of two classical bits into </a:t>
                </a:r>
                <a:r>
                  <a:rPr lang="en-US" b="1" dirty="0">
                    <a:solidFill>
                      <a:srgbClr val="7030A0"/>
                    </a:solidFill>
                  </a:rPr>
                  <a:t>one</a:t>
                </a:r>
                <a:r>
                  <a:rPr lang="en-US" dirty="0">
                    <a:solidFill>
                      <a:srgbClr val="7030A0"/>
                    </a:solidFill>
                  </a:rPr>
                  <a:t> vector using the tensor product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16977E-E977-4A95-9889-163985AE2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12" y="4523669"/>
                <a:ext cx="2318571" cy="1477328"/>
              </a:xfrm>
              <a:prstGeom prst="rect">
                <a:avLst/>
              </a:prstGeom>
              <a:blipFill>
                <a:blip r:embed="rId4"/>
                <a:stretch>
                  <a:fillRect t="-206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599ADEE-EF49-4195-BD9E-B5D32D418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7604" y="1987652"/>
            <a:ext cx="1484106" cy="8904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DE66C7-F9D6-4730-AB5B-5FBA254C7A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0958" y="4316227"/>
            <a:ext cx="1942857" cy="9523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C3B192-5C1A-44D6-B001-6C13CA979D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0958" y="5548404"/>
            <a:ext cx="1942857" cy="9428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45D770-85C0-4834-BA82-4CFADC2E45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8866" y="4338523"/>
            <a:ext cx="1942857" cy="92381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7B1F01-62B8-4A57-91B3-998B889389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8747" y="5562689"/>
            <a:ext cx="1942857" cy="914286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3D2C2B97-48AA-48E9-B02C-C7AF17E18EF5}"/>
              </a:ext>
            </a:extLst>
          </p:cNvPr>
          <p:cNvGrpSpPr/>
          <p:nvPr/>
        </p:nvGrpSpPr>
        <p:grpSpPr>
          <a:xfrm>
            <a:off x="343243" y="1488400"/>
            <a:ext cx="1290654" cy="2515069"/>
            <a:chOff x="7442260" y="768680"/>
            <a:chExt cx="1290654" cy="2515069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F773952-146D-4B60-BB1F-F62C63956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52586" y="768680"/>
              <a:ext cx="1270887" cy="1669484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CAD40B0-A361-4937-B628-2653CADE5C7E}"/>
                </a:ext>
              </a:extLst>
            </p:cNvPr>
            <p:cNvSpPr txBox="1"/>
            <p:nvPr/>
          </p:nvSpPr>
          <p:spPr>
            <a:xfrm>
              <a:off x="7442260" y="2452752"/>
              <a:ext cx="12906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Leopold Kronecker</a:t>
              </a:r>
            </a:p>
            <a:p>
              <a:pPr algn="ctr"/>
              <a:r>
                <a:rPr lang="en-US" sz="1600" dirty="0"/>
                <a:t>(1823-1891)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CDB988D-D76B-4903-AB20-FD5E888AF4B7}"/>
              </a:ext>
            </a:extLst>
          </p:cNvPr>
          <p:cNvSpPr txBox="1"/>
          <p:nvPr/>
        </p:nvSpPr>
        <p:spPr>
          <a:xfrm>
            <a:off x="4990875" y="4115621"/>
            <a:ext cx="40748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solidFill>
                  <a:srgbClr val="7030A0"/>
                </a:solidFill>
              </a:rPr>
              <a:t>a b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0 1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FA04B31-6120-44BA-9D52-C1B0E342DF80}"/>
              </a:ext>
            </a:extLst>
          </p:cNvPr>
          <p:cNvSpPr txBox="1"/>
          <p:nvPr/>
        </p:nvSpPr>
        <p:spPr>
          <a:xfrm>
            <a:off x="5009667" y="5321710"/>
            <a:ext cx="40748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solidFill>
                  <a:srgbClr val="7030A0"/>
                </a:solidFill>
              </a:rPr>
              <a:t>a b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0 1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0190CDC-2943-44C6-9FCF-9C018A44C9E7}"/>
              </a:ext>
            </a:extLst>
          </p:cNvPr>
          <p:cNvSpPr txBox="1"/>
          <p:nvPr/>
        </p:nvSpPr>
        <p:spPr>
          <a:xfrm>
            <a:off x="7470261" y="4092782"/>
            <a:ext cx="40748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solidFill>
                  <a:srgbClr val="7030A0"/>
                </a:solidFill>
              </a:rPr>
              <a:t>a b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0 1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14CF4B1-E88C-4FA8-AE6B-A060AF3CC7B4}"/>
              </a:ext>
            </a:extLst>
          </p:cNvPr>
          <p:cNvSpPr txBox="1"/>
          <p:nvPr/>
        </p:nvSpPr>
        <p:spPr>
          <a:xfrm>
            <a:off x="7479657" y="5351689"/>
            <a:ext cx="40748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solidFill>
                  <a:srgbClr val="7030A0"/>
                </a:solidFill>
              </a:rPr>
              <a:t>a b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0 1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1 1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858C36-99BC-4B78-BFF0-D9B8B0516F3D}"/>
              </a:ext>
            </a:extLst>
          </p:cNvPr>
          <p:cNvCxnSpPr>
            <a:cxnSpLocks/>
          </p:cNvCxnSpPr>
          <p:nvPr/>
        </p:nvCxnSpPr>
        <p:spPr>
          <a:xfrm>
            <a:off x="4818010" y="4485764"/>
            <a:ext cx="250950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2907C1E-0751-4BBC-9075-8CD12BB7E6B5}"/>
              </a:ext>
            </a:extLst>
          </p:cNvPr>
          <p:cNvCxnSpPr>
            <a:cxnSpLocks/>
          </p:cNvCxnSpPr>
          <p:nvPr/>
        </p:nvCxnSpPr>
        <p:spPr>
          <a:xfrm>
            <a:off x="4839441" y="5906485"/>
            <a:ext cx="250950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ED36DE2-5C18-4006-B41A-444B395AA819}"/>
              </a:ext>
            </a:extLst>
          </p:cNvPr>
          <p:cNvCxnSpPr>
            <a:cxnSpLocks/>
          </p:cNvCxnSpPr>
          <p:nvPr/>
        </p:nvCxnSpPr>
        <p:spPr>
          <a:xfrm>
            <a:off x="7309105" y="6367564"/>
            <a:ext cx="250950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A3AF098-02C9-4D1E-ACE7-B33E298718A9}"/>
              </a:ext>
            </a:extLst>
          </p:cNvPr>
          <p:cNvCxnSpPr>
            <a:cxnSpLocks/>
          </p:cNvCxnSpPr>
          <p:nvPr/>
        </p:nvCxnSpPr>
        <p:spPr>
          <a:xfrm>
            <a:off x="7288648" y="4909357"/>
            <a:ext cx="250950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3BC69D4-1E08-056D-F567-90C480AC72CA}"/>
              </a:ext>
            </a:extLst>
          </p:cNvPr>
          <p:cNvCxnSpPr>
            <a:cxnSpLocks/>
          </p:cNvCxnSpPr>
          <p:nvPr/>
        </p:nvCxnSpPr>
        <p:spPr>
          <a:xfrm>
            <a:off x="4341993" y="4880782"/>
            <a:ext cx="1062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4EABAD-9445-F30E-215D-963F051D952A}"/>
              </a:ext>
            </a:extLst>
          </p:cNvPr>
          <p:cNvCxnSpPr>
            <a:cxnSpLocks/>
          </p:cNvCxnSpPr>
          <p:nvPr/>
        </p:nvCxnSpPr>
        <p:spPr>
          <a:xfrm>
            <a:off x="4341993" y="6102364"/>
            <a:ext cx="1062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44FA924-9CAE-9586-08EC-42FE9284CBE6}"/>
              </a:ext>
            </a:extLst>
          </p:cNvPr>
          <p:cNvCxnSpPr>
            <a:cxnSpLocks/>
          </p:cNvCxnSpPr>
          <p:nvPr/>
        </p:nvCxnSpPr>
        <p:spPr>
          <a:xfrm>
            <a:off x="6823256" y="4880782"/>
            <a:ext cx="1062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AF10736-9C69-98E1-6E98-158F3AAAEC50}"/>
              </a:ext>
            </a:extLst>
          </p:cNvPr>
          <p:cNvCxnSpPr>
            <a:cxnSpLocks/>
          </p:cNvCxnSpPr>
          <p:nvPr/>
        </p:nvCxnSpPr>
        <p:spPr>
          <a:xfrm>
            <a:off x="6823256" y="6102364"/>
            <a:ext cx="1062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10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0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45" grpId="0"/>
      <p:bldP spid="46" grpId="0"/>
      <p:bldP spid="48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28D4E0-2B8A-305F-4955-6096CB691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25" y="1533672"/>
            <a:ext cx="4860949" cy="27160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91A2AF-5882-4719-8F9D-D8346DF33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025" y="1433760"/>
            <a:ext cx="2190476" cy="80952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gate_matrices.ipynb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311891" y="1467107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092787" y="248907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B2E3C6C-509E-478A-8D07-9E3245B7C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075" y="2703888"/>
            <a:ext cx="2275621" cy="318110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67B0EA8-DC21-462B-A800-E9E1E33862FC}"/>
              </a:ext>
            </a:extLst>
          </p:cNvPr>
          <p:cNvSpPr txBox="1"/>
          <p:nvPr/>
        </p:nvSpPr>
        <p:spPr>
          <a:xfrm>
            <a:off x="579401" y="4432903"/>
            <a:ext cx="4479438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Represented as a matrix, the AND gate has a shape </a:t>
            </a:r>
            <a:r>
              <a:rPr lang="en-US" b="1" dirty="0"/>
              <a:t>2</a:t>
            </a:r>
            <a:r>
              <a:rPr lang="en-US" dirty="0"/>
              <a:t> x </a:t>
            </a:r>
            <a:r>
              <a:rPr lang="en-US" b="1" dirty="0"/>
              <a:t>4</a:t>
            </a:r>
            <a:r>
              <a:rPr lang="en-US" dirty="0"/>
              <a:t> and therefore must act on a vector of shape </a:t>
            </a:r>
            <a:r>
              <a:rPr lang="en-US" b="1" dirty="0"/>
              <a:t>4</a:t>
            </a:r>
            <a:r>
              <a:rPr lang="en-US" dirty="0"/>
              <a:t> x </a:t>
            </a:r>
            <a:r>
              <a:rPr lang="en-US" b="1" dirty="0"/>
              <a:t>1</a:t>
            </a:r>
          </a:p>
          <a:p>
            <a:pPr>
              <a:spcAft>
                <a:spcPts val="1200"/>
              </a:spcAft>
            </a:pPr>
            <a:r>
              <a:rPr lang="en-US" dirty="0"/>
              <a:t>The matrix multiplication will produce a </a:t>
            </a:r>
            <a:r>
              <a:rPr lang="en-US" b="1" dirty="0"/>
              <a:t>2</a:t>
            </a:r>
            <a:r>
              <a:rPr lang="en-US" dirty="0"/>
              <a:t> x </a:t>
            </a:r>
            <a:r>
              <a:rPr lang="en-US" b="1" dirty="0"/>
              <a:t>1</a:t>
            </a:r>
            <a:r>
              <a:rPr lang="en-US" dirty="0"/>
              <a:t>, which is a classic bit vector, matching the fact that the AND gate has </a:t>
            </a:r>
            <a:r>
              <a:rPr lang="en-US" b="1" dirty="0">
                <a:solidFill>
                  <a:srgbClr val="FF0000"/>
                </a:solidFill>
              </a:rPr>
              <a:t>one</a:t>
            </a:r>
            <a:r>
              <a:rPr lang="en-US" dirty="0"/>
              <a:t> </a:t>
            </a:r>
            <a:r>
              <a:rPr lang="en-US" u="sng" dirty="0"/>
              <a:t>output</a:t>
            </a:r>
            <a:r>
              <a:rPr lang="en-US" dirty="0"/>
              <a:t> line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6B1A50-EA21-EF9A-4AB7-103A3DE1028B}"/>
              </a:ext>
            </a:extLst>
          </p:cNvPr>
          <p:cNvSpPr/>
          <p:nvPr/>
        </p:nvSpPr>
        <p:spPr>
          <a:xfrm>
            <a:off x="2630522" y="2279489"/>
            <a:ext cx="464695" cy="1571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FD0B6B26-A6F4-3ACF-9856-348A158593CE}"/>
              </a:ext>
            </a:extLst>
          </p:cNvPr>
          <p:cNvSpPr/>
          <p:nvPr/>
        </p:nvSpPr>
        <p:spPr>
          <a:xfrm>
            <a:off x="3273120" y="2126420"/>
            <a:ext cx="464695" cy="157123"/>
          </a:xfrm>
          <a:prstGeom prst="curved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9BF488A-DD06-324C-3061-AEE5ED01DB6C}"/>
              </a:ext>
            </a:extLst>
          </p:cNvPr>
          <p:cNvGrpSpPr/>
          <p:nvPr/>
        </p:nvGrpSpPr>
        <p:grpSpPr>
          <a:xfrm>
            <a:off x="5145721" y="1817385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EC9D5B0-7BA6-B316-6D6B-488C380B95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25059A-78D1-EA8A-EDE6-A246972AE11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765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8" grpId="0" animBg="1"/>
      <p:bldP spid="9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DF92DD-6E92-F624-BB2F-E6A27891E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85" y="1468581"/>
            <a:ext cx="4719502" cy="26481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28ADFA-B03E-4DD2-99AC-0F10FEFF9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550" y="2699650"/>
            <a:ext cx="2237034" cy="31853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9D20A0-E6E0-4441-A3BB-8E6CC901B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865" y="1450623"/>
            <a:ext cx="2333333" cy="90476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gate_matrices.ipynb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195396" y="138791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4991802" y="1743469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3737706" y="2371314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067B0EA8-DC21-462B-A800-E9E1E33862FC}"/>
              </a:ext>
            </a:extLst>
          </p:cNvPr>
          <p:cNvSpPr txBox="1"/>
          <p:nvPr/>
        </p:nvSpPr>
        <p:spPr>
          <a:xfrm>
            <a:off x="579401" y="4432903"/>
            <a:ext cx="4479438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Represented as a matrix, the OR gate has a shape </a:t>
            </a:r>
            <a:r>
              <a:rPr lang="en-US" b="1" dirty="0"/>
              <a:t>2</a:t>
            </a:r>
            <a:r>
              <a:rPr lang="en-US" dirty="0"/>
              <a:t> x </a:t>
            </a:r>
            <a:r>
              <a:rPr lang="en-US" b="1" dirty="0"/>
              <a:t>4</a:t>
            </a:r>
            <a:r>
              <a:rPr lang="en-US" dirty="0"/>
              <a:t> and therefore must act on a vector of shape </a:t>
            </a:r>
            <a:r>
              <a:rPr lang="en-US" b="1" dirty="0"/>
              <a:t>4</a:t>
            </a:r>
            <a:r>
              <a:rPr lang="en-US" dirty="0"/>
              <a:t> x </a:t>
            </a:r>
            <a:r>
              <a:rPr lang="en-US" b="1" dirty="0"/>
              <a:t>1</a:t>
            </a:r>
          </a:p>
          <a:p>
            <a:pPr>
              <a:spcAft>
                <a:spcPts val="1200"/>
              </a:spcAft>
            </a:pPr>
            <a:r>
              <a:rPr lang="en-US" dirty="0"/>
              <a:t>The matrix multiplication will produce a </a:t>
            </a:r>
            <a:r>
              <a:rPr lang="en-US" b="1" dirty="0"/>
              <a:t>2</a:t>
            </a:r>
            <a:r>
              <a:rPr lang="en-US" dirty="0"/>
              <a:t> x </a:t>
            </a:r>
            <a:r>
              <a:rPr lang="en-US" b="1" dirty="0"/>
              <a:t>1</a:t>
            </a:r>
            <a:r>
              <a:rPr lang="en-US" dirty="0"/>
              <a:t>, which is a classic bit vector, matching the fact that the OR gate has </a:t>
            </a:r>
            <a:r>
              <a:rPr lang="en-US" b="1" dirty="0">
                <a:solidFill>
                  <a:srgbClr val="FF0000"/>
                </a:solidFill>
              </a:rPr>
              <a:t>one</a:t>
            </a:r>
            <a:r>
              <a:rPr lang="en-US" dirty="0"/>
              <a:t> </a:t>
            </a:r>
            <a:r>
              <a:rPr lang="en-US" u="sng" dirty="0"/>
              <a:t>output</a:t>
            </a:r>
            <a:r>
              <a:rPr lang="en-US" dirty="0"/>
              <a:t> line</a:t>
            </a:r>
          </a:p>
        </p:txBody>
      </p:sp>
    </p:spTree>
    <p:extLst>
      <p:ext uri="{BB962C8B-B14F-4D97-AF65-F5344CB8AC3E}">
        <p14:creationId xmlns:p14="http://schemas.microsoft.com/office/powerpoint/2010/main" val="34101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4EB3BA-F950-FB3F-BD84-F663C882B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620" y="1519390"/>
            <a:ext cx="4892761" cy="24932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gate_matrices.ipynb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720076" y="146008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5956041" y="1836908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6001389" y="2393972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A1B65500-61EA-423F-A007-C970497DB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06" y="5233602"/>
            <a:ext cx="4523743" cy="6885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57606A-4BCA-4598-81CF-4BBAE5BAE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752" y="4317701"/>
            <a:ext cx="1942857" cy="202857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2DD4FA8-9E71-4847-8B59-DD9A6BB97E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1578" y="4192244"/>
            <a:ext cx="2046282" cy="81016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0FB3756-A906-4AC9-88CA-907187247F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890" y="4203843"/>
            <a:ext cx="2190476" cy="80952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825C31A-3CE4-4919-AE44-CEC24240100E}"/>
              </a:ext>
            </a:extLst>
          </p:cNvPr>
          <p:cNvSpPr txBox="1"/>
          <p:nvPr/>
        </p:nvSpPr>
        <p:spPr>
          <a:xfrm>
            <a:off x="7245383" y="1724758"/>
            <a:ext cx="1596563" cy="2062103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Note: We multiply the gate matrices in </a:t>
            </a:r>
            <a:r>
              <a:rPr lang="en-US" sz="1600" b="1" dirty="0">
                <a:solidFill>
                  <a:srgbClr val="7030A0"/>
                </a:solidFill>
              </a:rPr>
              <a:t>reverse</a:t>
            </a:r>
            <a:r>
              <a:rPr lang="en-US" sz="1600" dirty="0">
                <a:solidFill>
                  <a:srgbClr val="7030A0"/>
                </a:solidFill>
              </a:rPr>
              <a:t> </a:t>
            </a:r>
            <a:r>
              <a:rPr lang="en-US" sz="1600" b="1" dirty="0">
                <a:solidFill>
                  <a:srgbClr val="7030A0"/>
                </a:solidFill>
              </a:rPr>
              <a:t>order</a:t>
            </a:r>
            <a:r>
              <a:rPr lang="en-US" sz="1600" dirty="0">
                <a:solidFill>
                  <a:srgbClr val="7030A0"/>
                </a:solidFill>
              </a:rPr>
              <a:t> compared to the order they appear in the circuit diagram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1DDAF1A-D3D6-40C5-9765-75E3D7EB3AA7}"/>
              </a:ext>
            </a:extLst>
          </p:cNvPr>
          <p:cNvCxnSpPr>
            <a:cxnSpLocks/>
          </p:cNvCxnSpPr>
          <p:nvPr/>
        </p:nvCxnSpPr>
        <p:spPr>
          <a:xfrm flipH="1">
            <a:off x="1716374" y="4586935"/>
            <a:ext cx="220376" cy="80952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15FBDA6-AF09-4B32-B23A-221D2AA2D2AA}"/>
              </a:ext>
            </a:extLst>
          </p:cNvPr>
          <p:cNvCxnSpPr>
            <a:cxnSpLocks/>
          </p:cNvCxnSpPr>
          <p:nvPr/>
        </p:nvCxnSpPr>
        <p:spPr>
          <a:xfrm>
            <a:off x="1466850" y="4586935"/>
            <a:ext cx="1104900" cy="77564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0581519-C897-FC75-3404-12307F8524B8}"/>
              </a:ext>
            </a:extLst>
          </p:cNvPr>
          <p:cNvSpPr/>
          <p:nvPr/>
        </p:nvSpPr>
        <p:spPr>
          <a:xfrm>
            <a:off x="4430688" y="1925328"/>
            <a:ext cx="487750" cy="17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9105C229-F134-CC05-78D0-C3AD58BF6C8F}"/>
              </a:ext>
            </a:extLst>
          </p:cNvPr>
          <p:cNvSpPr/>
          <p:nvPr/>
        </p:nvSpPr>
        <p:spPr>
          <a:xfrm>
            <a:off x="5097522" y="1778044"/>
            <a:ext cx="602872" cy="174935"/>
          </a:xfrm>
          <a:prstGeom prst="curved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08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6" grpId="0" animBg="1"/>
      <p:bldP spid="8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7351FA-A2EA-4283-9160-0809BF518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48" y="1756793"/>
            <a:ext cx="3299459" cy="4252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Simple Circuit Using Matrices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4794" y="1815927"/>
            <a:ext cx="4469263" cy="160375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3BB9D-E5A6-4D9A-9535-44AF30E14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48" y="1756792"/>
            <a:ext cx="3299458" cy="42521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3DBA7D-10B9-8839-B7A8-32CFE626C503}"/>
              </a:ext>
            </a:extLst>
          </p:cNvPr>
          <p:cNvSpPr txBox="1"/>
          <p:nvPr/>
        </p:nvSpPr>
        <p:spPr>
          <a:xfrm>
            <a:off x="4224794" y="4022102"/>
            <a:ext cx="44321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We can now simulate more complex circuits using </a:t>
            </a:r>
            <a:r>
              <a:rPr lang="en-US" sz="2000" b="1" dirty="0">
                <a:solidFill>
                  <a:srgbClr val="0070C0"/>
                </a:solidFill>
              </a:rPr>
              <a:t>tensor products </a:t>
            </a:r>
            <a:r>
              <a:rPr lang="en-US" sz="2000" dirty="0"/>
              <a:t>to "link" multiple input lines and </a:t>
            </a:r>
            <a:r>
              <a:rPr lang="en-US" sz="2000" b="1" dirty="0">
                <a:solidFill>
                  <a:srgbClr val="00B050"/>
                </a:solidFill>
              </a:rPr>
              <a:t>matrix multiplication</a:t>
            </a:r>
            <a:r>
              <a:rPr lang="en-US" sz="2000" dirty="0"/>
              <a:t> to represent the </a:t>
            </a:r>
            <a:r>
              <a:rPr lang="en-US" sz="2000" b="1" dirty="0">
                <a:solidFill>
                  <a:srgbClr val="FF0000"/>
                </a:solidFill>
              </a:rPr>
              <a:t>action</a:t>
            </a:r>
            <a:r>
              <a:rPr lang="en-US" sz="2000" dirty="0"/>
              <a:t> of Boolean gates on those input states</a:t>
            </a:r>
          </a:p>
        </p:txBody>
      </p:sp>
    </p:spTree>
    <p:extLst>
      <p:ext uri="{BB962C8B-B14F-4D97-AF65-F5344CB8AC3E}">
        <p14:creationId xmlns:p14="http://schemas.microsoft.com/office/powerpoint/2010/main" val="56765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NOT</a:t>
            </a:r>
            <a:r>
              <a:rPr lang="en-US" sz="2400" dirty="0"/>
              <a:t> (inversion) is sometimes shown as a “bar” on top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OR</a:t>
            </a:r>
            <a:r>
              <a:rPr lang="en-US" sz="2400" dirty="0"/>
              <a:t> is a “sum” while </a:t>
            </a:r>
            <a:r>
              <a:rPr lang="en-US" sz="2400" b="1" dirty="0"/>
              <a:t>AND</a:t>
            </a:r>
            <a:r>
              <a:rPr lang="en-US" sz="2400" dirty="0"/>
              <a:t> is a “multiply” (modulo 2)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OR is sometimes shown as A + B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AND is sometimes shown as A • B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Circuits flow (propagate state) from “</a:t>
            </a:r>
            <a:r>
              <a:rPr lang="en-US" sz="2400" b="1" dirty="0">
                <a:solidFill>
                  <a:srgbClr val="0070C0"/>
                </a:solidFill>
              </a:rPr>
              <a:t>Left to Right</a:t>
            </a:r>
            <a:r>
              <a:rPr lang="en-US" sz="2400" dirty="0"/>
              <a:t>”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</a:t>
            </a:r>
            <a:r>
              <a:rPr lang="en-US" sz="2000" u="sng" dirty="0"/>
              <a:t>output</a:t>
            </a:r>
            <a:r>
              <a:rPr lang="en-US" sz="2000" dirty="0"/>
              <a:t> of one gate flows into the </a:t>
            </a:r>
            <a:r>
              <a:rPr lang="en-US" sz="2000" u="sng" dirty="0"/>
              <a:t>input(s)</a:t>
            </a:r>
            <a:r>
              <a:rPr lang="en-US" sz="2000" dirty="0"/>
              <a:t> of the </a:t>
            </a:r>
            <a:r>
              <a:rPr lang="en-US" sz="2000" i="1" dirty="0"/>
              <a:t>next</a:t>
            </a:r>
            <a:r>
              <a:rPr lang="en-US" sz="2000" dirty="0"/>
              <a:t> gate(s)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can evaluate a gate’s output line </a:t>
            </a:r>
            <a:r>
              <a:rPr lang="en-US" sz="2000" b="1" dirty="0">
                <a:solidFill>
                  <a:srgbClr val="FF0000"/>
                </a:solidFill>
              </a:rPr>
              <a:t>only</a:t>
            </a:r>
            <a:r>
              <a:rPr lang="en-US" sz="2000" dirty="0"/>
              <a:t> when we know the value for every input line entering that 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2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E885AC-5230-7E04-9465-BDB05A0F4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62" y="1275942"/>
            <a:ext cx="5291866" cy="52918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simple_circuit.ipynb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2375988" y="1226859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3901298" y="3929370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3901298" y="412279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4593963" y="4518535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7185979-C9AD-4180-BAF5-220BDFD0C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860" y="1596191"/>
            <a:ext cx="2309161" cy="294482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2C658919-3540-BED7-5005-3B1E36A3C481}"/>
              </a:ext>
            </a:extLst>
          </p:cNvPr>
          <p:cNvGrpSpPr/>
          <p:nvPr/>
        </p:nvGrpSpPr>
        <p:grpSpPr>
          <a:xfrm>
            <a:off x="5557712" y="4707529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4C9E18-F98F-8093-19DD-00D8B85806A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AF9EA63-1A9A-D544-DEA1-8ADBE7452E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E6423-D545-3ED3-6585-CF0579A9F50B}"/>
              </a:ext>
            </a:extLst>
          </p:cNvPr>
          <p:cNvGrpSpPr/>
          <p:nvPr/>
        </p:nvGrpSpPr>
        <p:grpSpPr>
          <a:xfrm>
            <a:off x="3818914" y="5377172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0BE8A5B-D57E-48E7-1AA2-A1B6ACB4044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31516A7-A6F7-08A4-15F6-3373A832EE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052D940-A8FD-5DE2-CB42-4F8BA5DD73B1}"/>
              </a:ext>
            </a:extLst>
          </p:cNvPr>
          <p:cNvGrpSpPr/>
          <p:nvPr/>
        </p:nvGrpSpPr>
        <p:grpSpPr>
          <a:xfrm>
            <a:off x="4215803" y="6027029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B86DF68-9561-C48D-C5B9-9F82388CCEB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9B5142A-40B0-AEFA-78C7-E65FF52047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AC5F7E0-AD5A-9A40-A0E0-F5EFCF7901A4}"/>
              </a:ext>
            </a:extLst>
          </p:cNvPr>
          <p:cNvGrpSpPr/>
          <p:nvPr/>
        </p:nvGrpSpPr>
        <p:grpSpPr>
          <a:xfrm>
            <a:off x="5480623" y="4892214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0DF9BE3-F447-0AFF-482A-50A47B3ADFB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A9E565A-A785-5E5C-A9F0-A8DB78B23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4B8B983-BBE9-507A-F665-6E6D75C828A2}"/>
              </a:ext>
            </a:extLst>
          </p:cNvPr>
          <p:cNvSpPr/>
          <p:nvPr/>
        </p:nvSpPr>
        <p:spPr>
          <a:xfrm>
            <a:off x="6172686" y="1461797"/>
            <a:ext cx="1328247" cy="1019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C684B9-36F8-6E92-F59F-26409241BA52}"/>
              </a:ext>
            </a:extLst>
          </p:cNvPr>
          <p:cNvSpPr/>
          <p:nvPr/>
        </p:nvSpPr>
        <p:spPr>
          <a:xfrm>
            <a:off x="6172686" y="2420912"/>
            <a:ext cx="2309160" cy="2042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05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300E2C1-6FD9-0A37-1CCE-12B3931FC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429" y="4058266"/>
            <a:ext cx="6657143" cy="24095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2 – simple_circuit.ipynb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5C48CF2-C383-ED48-54EC-592B3D41BDA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6693" y="1723381"/>
            <a:ext cx="5103471" cy="18313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06FCF2-1817-5C69-4372-709DFC12D7B7}"/>
              </a:ext>
            </a:extLst>
          </p:cNvPr>
          <p:cNvSpPr txBox="1"/>
          <p:nvPr/>
        </p:nvSpPr>
        <p:spPr>
          <a:xfrm>
            <a:off x="2522331" y="1425591"/>
            <a:ext cx="50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g1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735FDAD-717D-6278-D050-11B32BF93B6C}"/>
              </a:ext>
            </a:extLst>
          </p:cNvPr>
          <p:cNvSpPr txBox="1"/>
          <p:nvPr/>
        </p:nvSpPr>
        <p:spPr>
          <a:xfrm>
            <a:off x="2732193" y="2424402"/>
            <a:ext cx="50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g2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AFA4A92-D26E-BAFB-1A38-AAF117E7D265}"/>
              </a:ext>
            </a:extLst>
          </p:cNvPr>
          <p:cNvSpPr txBox="1"/>
          <p:nvPr/>
        </p:nvSpPr>
        <p:spPr>
          <a:xfrm>
            <a:off x="3551656" y="1841488"/>
            <a:ext cx="50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g3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443402B-A17F-3303-7C09-9BFB6C197905}"/>
              </a:ext>
            </a:extLst>
          </p:cNvPr>
          <p:cNvSpPr txBox="1"/>
          <p:nvPr/>
        </p:nvSpPr>
        <p:spPr>
          <a:xfrm>
            <a:off x="4558496" y="2533534"/>
            <a:ext cx="50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g4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EA6D556-934E-4291-04FB-1CE286CAA4F8}"/>
              </a:ext>
            </a:extLst>
          </p:cNvPr>
          <p:cNvSpPr txBox="1"/>
          <p:nvPr/>
        </p:nvSpPr>
        <p:spPr>
          <a:xfrm>
            <a:off x="5693662" y="2724366"/>
            <a:ext cx="50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g5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3058F16-DEE9-11D6-E109-7ACE91EB15F3}"/>
              </a:ext>
            </a:extLst>
          </p:cNvPr>
          <p:cNvGrpSpPr/>
          <p:nvPr/>
        </p:nvGrpSpPr>
        <p:grpSpPr>
          <a:xfrm>
            <a:off x="7693457" y="4173951"/>
            <a:ext cx="1076632" cy="369332"/>
            <a:chOff x="4968362" y="2079211"/>
            <a:chExt cx="1076632" cy="369332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C5EF650-46B7-9E49-C87A-49CEAC620E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0F3481E-FD8C-0516-5C60-9334C270935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E2C4F65-5CFE-E4AA-48A4-B0B88F20B597}"/>
              </a:ext>
            </a:extLst>
          </p:cNvPr>
          <p:cNvGrpSpPr/>
          <p:nvPr/>
        </p:nvGrpSpPr>
        <p:grpSpPr>
          <a:xfrm>
            <a:off x="7506768" y="4805184"/>
            <a:ext cx="1076632" cy="369332"/>
            <a:chOff x="4704120" y="2356972"/>
            <a:chExt cx="1076632" cy="369332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8C8C9E3C-2A72-AD84-90E3-9FFC07425D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E2FE165-9DBD-49FB-748F-8A5C38611BB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9F73FBA-B2A2-2B83-3C64-D7880545D0BD}"/>
              </a:ext>
            </a:extLst>
          </p:cNvPr>
          <p:cNvGrpSpPr/>
          <p:nvPr/>
        </p:nvGrpSpPr>
        <p:grpSpPr>
          <a:xfrm>
            <a:off x="6286768" y="5078362"/>
            <a:ext cx="1068643" cy="369332"/>
            <a:chOff x="3647644" y="4910075"/>
            <a:chExt cx="1068643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4C2AE4C-B84D-EA11-0C85-CABE3C99CF2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1884439-182B-0F4E-2A5C-300C5542C7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8A69D3E-FA50-AD27-3C67-9B76D810127B}"/>
              </a:ext>
            </a:extLst>
          </p:cNvPr>
          <p:cNvGrpSpPr/>
          <p:nvPr/>
        </p:nvGrpSpPr>
        <p:grpSpPr>
          <a:xfrm>
            <a:off x="7644410" y="5347224"/>
            <a:ext cx="1064340" cy="369332"/>
            <a:chOff x="3647644" y="5421073"/>
            <a:chExt cx="1064340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6D3AC68-0788-FC3A-9A7B-C1D5FF34944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AAECC5F-7C49-63C2-6E5F-788277BBA2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76D037E-7B72-549B-8885-8ED0C7746E33}"/>
              </a:ext>
            </a:extLst>
          </p:cNvPr>
          <p:cNvGrpSpPr/>
          <p:nvPr/>
        </p:nvGrpSpPr>
        <p:grpSpPr>
          <a:xfrm>
            <a:off x="7644410" y="5613504"/>
            <a:ext cx="1068643" cy="369332"/>
            <a:chOff x="3647644" y="5359159"/>
            <a:chExt cx="1068643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60378F4-4546-8168-3020-5D782201C12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E970A43-1257-B563-9354-8F6AEED25A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D5C0B64-0504-B2B0-B37D-DF749058FF3A}"/>
              </a:ext>
            </a:extLst>
          </p:cNvPr>
          <p:cNvGrpSpPr/>
          <p:nvPr/>
        </p:nvGrpSpPr>
        <p:grpSpPr>
          <a:xfrm>
            <a:off x="6383626" y="5871395"/>
            <a:ext cx="1076632" cy="369332"/>
            <a:chOff x="2157212" y="5356391"/>
            <a:chExt cx="1076632" cy="369332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580E5CE-868C-1488-5485-E01AA1CF8FF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610A7C3-18DF-DBD3-EAE0-A3C53205DA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1ACA34-5863-85E0-EAF3-6A63A57DE9BA}"/>
              </a:ext>
            </a:extLst>
          </p:cNvPr>
          <p:cNvGrpSpPr/>
          <p:nvPr/>
        </p:nvGrpSpPr>
        <p:grpSpPr>
          <a:xfrm>
            <a:off x="2739982" y="6134210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6AE79CF-7FA0-0945-EDAA-965B4026519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F026539-ABDA-19ED-7AAB-FDDB643DD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FF26759-8E8D-BC72-3D89-C85864A84DA5}"/>
              </a:ext>
            </a:extLst>
          </p:cNvPr>
          <p:cNvSpPr/>
          <p:nvPr/>
        </p:nvSpPr>
        <p:spPr>
          <a:xfrm>
            <a:off x="5883639" y="5415953"/>
            <a:ext cx="1589051" cy="20138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9FB761-6B0C-57C3-7402-D414888C34A8}"/>
              </a:ext>
            </a:extLst>
          </p:cNvPr>
          <p:cNvSpPr/>
          <p:nvPr/>
        </p:nvSpPr>
        <p:spPr>
          <a:xfrm>
            <a:off x="2140379" y="1679431"/>
            <a:ext cx="204760" cy="1831336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E6CF49-75F5-B63D-6713-80BE52291CA4}"/>
              </a:ext>
            </a:extLst>
          </p:cNvPr>
          <p:cNvSpPr/>
          <p:nvPr/>
        </p:nvSpPr>
        <p:spPr>
          <a:xfrm>
            <a:off x="2549525" y="4084821"/>
            <a:ext cx="133350" cy="49670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B3B585-84F9-F908-E3FC-D502F5AF4FF7}"/>
              </a:ext>
            </a:extLst>
          </p:cNvPr>
          <p:cNvSpPr/>
          <p:nvPr/>
        </p:nvSpPr>
        <p:spPr>
          <a:xfrm>
            <a:off x="5167898" y="4084821"/>
            <a:ext cx="133350" cy="49670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49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8" grpId="0"/>
      <p:bldP spid="49" grpId="0"/>
      <p:bldP spid="50" grpId="0"/>
      <p:bldP spid="51" grpId="0"/>
      <p:bldP spid="2" grpId="0" animBg="1"/>
      <p:bldP spid="5" grpId="0" animBg="1"/>
      <p:bldP spid="9" grpId="0" animBg="1"/>
      <p:bldP spid="11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26A986-10C5-0F9F-FB46-24CFC6D9D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189" y="2024238"/>
            <a:ext cx="6647619" cy="29904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2 – simple_circuit.ipynb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11C1475-B5BB-E9D5-E637-858BC32D5FAD}"/>
              </a:ext>
            </a:extLst>
          </p:cNvPr>
          <p:cNvGrpSpPr/>
          <p:nvPr/>
        </p:nvGrpSpPr>
        <p:grpSpPr>
          <a:xfrm>
            <a:off x="3002502" y="2252100"/>
            <a:ext cx="1076632" cy="369332"/>
            <a:chOff x="4968362" y="2079211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A02D451-1A83-1D49-8DF0-74F85AF2F7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3D50C7-413C-887B-6230-23448B89684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62E9F4-D319-38EA-6185-A4EC24D18520}"/>
              </a:ext>
            </a:extLst>
          </p:cNvPr>
          <p:cNvGrpSpPr/>
          <p:nvPr/>
        </p:nvGrpSpPr>
        <p:grpSpPr>
          <a:xfrm>
            <a:off x="3452804" y="2524330"/>
            <a:ext cx="1076632" cy="369332"/>
            <a:chOff x="4704120" y="2356972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DB5121A-BD5D-72D0-CCD2-926FB0AB3A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882FC58-A9F9-0E67-33F9-2B58C6AFB0B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0E7A4D-58EE-CFA3-5F98-BA3B62EF4CDC}"/>
              </a:ext>
            </a:extLst>
          </p:cNvPr>
          <p:cNvGrpSpPr/>
          <p:nvPr/>
        </p:nvGrpSpPr>
        <p:grpSpPr>
          <a:xfrm>
            <a:off x="3848125" y="2783222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82B24E4-C01C-B819-380C-2AFC2A988D8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B9ABB91-20FB-339C-F7A7-FB5CE69701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7086907-FFC2-BB0A-DA81-8EF58B6F571D}"/>
              </a:ext>
            </a:extLst>
          </p:cNvPr>
          <p:cNvGrpSpPr/>
          <p:nvPr/>
        </p:nvGrpSpPr>
        <p:grpSpPr>
          <a:xfrm>
            <a:off x="4277145" y="3062712"/>
            <a:ext cx="1064340" cy="369332"/>
            <a:chOff x="3647644" y="5421073"/>
            <a:chExt cx="1064340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11CE74-2F47-E0C5-DC76-805F9C498B1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FE7C8E3-7E51-7115-C00E-513AAACF33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0C2D9C7-355D-EA31-AA0E-5CC6A97924EB}"/>
              </a:ext>
            </a:extLst>
          </p:cNvPr>
          <p:cNvGrpSpPr/>
          <p:nvPr/>
        </p:nvGrpSpPr>
        <p:grpSpPr>
          <a:xfrm>
            <a:off x="7626493" y="3323080"/>
            <a:ext cx="1068643" cy="369332"/>
            <a:chOff x="3647644" y="5359159"/>
            <a:chExt cx="1068643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79C5C2-8F4C-F613-E933-5EE0569241A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477D95D-FC56-7216-42BE-1F05D26B60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B59EA5A-54F8-F365-A438-0455A2EB710B}"/>
              </a:ext>
            </a:extLst>
          </p:cNvPr>
          <p:cNvGrpSpPr/>
          <p:nvPr/>
        </p:nvGrpSpPr>
        <p:grpSpPr>
          <a:xfrm>
            <a:off x="7762222" y="4381945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96385E-7A6B-E705-EC4F-0ECB05607E5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EE6CDFF-1FB6-C79A-9679-DE4055D4B4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2F9C3BE-AFFF-824D-EAC4-7DD6DA766127}"/>
              </a:ext>
            </a:extLst>
          </p:cNvPr>
          <p:cNvGrpSpPr/>
          <p:nvPr/>
        </p:nvGrpSpPr>
        <p:grpSpPr>
          <a:xfrm>
            <a:off x="6602548" y="4643882"/>
            <a:ext cx="1076632" cy="369332"/>
            <a:chOff x="2157212" y="5356391"/>
            <a:chExt cx="1076632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ACB463-6A1A-9281-AFA9-0DA0DB97E74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23C1EA2-1DFC-F6F4-EDDC-DFC559C749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48F4176-0DFF-2CBA-9D25-CEADB6EAECF4}"/>
              </a:ext>
            </a:extLst>
          </p:cNvPr>
          <p:cNvGrpSpPr/>
          <p:nvPr/>
        </p:nvGrpSpPr>
        <p:grpSpPr>
          <a:xfrm>
            <a:off x="2342287" y="5361288"/>
            <a:ext cx="1064611" cy="875817"/>
            <a:chOff x="1782813" y="5422473"/>
            <a:chExt cx="1064611" cy="8758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4F61CEC5-0C2E-8B39-DEED-E71B60E5EC0C}"/>
                    </a:ext>
                  </a:extLst>
                </p:cNvPr>
                <p:cNvSpPr txBox="1"/>
                <p:nvPr/>
              </p:nvSpPr>
              <p:spPr>
                <a:xfrm>
                  <a:off x="1782813" y="5422473"/>
                  <a:ext cx="1040220" cy="5372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</m:mr>
                              <m:m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4F61CEC5-0C2E-8B39-DEED-E71B60E5EC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2813" y="5422473"/>
                  <a:ext cx="1040220" cy="53726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486B35-DF88-D2AA-6BF1-B8A4ED01DE9A}"/>
                </a:ext>
              </a:extLst>
            </p:cNvPr>
            <p:cNvSpPr txBox="1"/>
            <p:nvPr/>
          </p:nvSpPr>
          <p:spPr>
            <a:xfrm>
              <a:off x="2187856" y="5959736"/>
              <a:ext cx="6595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030A0"/>
                  </a:solidFill>
                </a:rPr>
                <a:t>(2,1)</a:t>
              </a:r>
              <a:endParaRPr lang="en-US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BB1ABA7-1D03-7BE6-4783-DD0E7FF64DA1}"/>
              </a:ext>
            </a:extLst>
          </p:cNvPr>
          <p:cNvGrpSpPr/>
          <p:nvPr/>
        </p:nvGrpSpPr>
        <p:grpSpPr>
          <a:xfrm>
            <a:off x="5742909" y="5361288"/>
            <a:ext cx="1279581" cy="560329"/>
            <a:chOff x="5183435" y="5381031"/>
            <a:chExt cx="1279581" cy="5603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FFE2097-AA17-45F3-CFAD-35AD5EDF5582}"/>
                    </a:ext>
                  </a:extLst>
                </p:cNvPr>
                <p:cNvSpPr txBox="1"/>
                <p:nvPr/>
              </p:nvSpPr>
              <p:spPr>
                <a:xfrm>
                  <a:off x="5183435" y="5381031"/>
                  <a:ext cx="127958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FFE2097-AA17-45F3-CFAD-35AD5EDF55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3435" y="5381031"/>
                  <a:ext cx="1279581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381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D3BB636-76BF-CFC1-8A96-FD1A08C28ED3}"/>
                    </a:ext>
                  </a:extLst>
                </p:cNvPr>
                <p:cNvSpPr txBox="1"/>
                <p:nvPr/>
              </p:nvSpPr>
              <p:spPr>
                <a:xfrm>
                  <a:off x="5186095" y="5664361"/>
                  <a:ext cx="127425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D3BB636-76BF-CFC1-8A96-FD1A08C28E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6095" y="5664361"/>
                  <a:ext cx="127425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392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456C069-60EC-4BD2-AA62-FE58C36AD105}"/>
              </a:ext>
            </a:extLst>
          </p:cNvPr>
          <p:cNvGrpSpPr/>
          <p:nvPr/>
        </p:nvGrpSpPr>
        <p:grpSpPr>
          <a:xfrm>
            <a:off x="3815373" y="5361288"/>
            <a:ext cx="1494671" cy="942399"/>
            <a:chOff x="3091786" y="5361288"/>
            <a:chExt cx="1494671" cy="94239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8A3ABFB-49A4-14CD-2FD3-58AD063CE746}"/>
                </a:ext>
              </a:extLst>
            </p:cNvPr>
            <p:cNvGrpSpPr/>
            <p:nvPr/>
          </p:nvGrpSpPr>
          <p:grpSpPr>
            <a:xfrm>
              <a:off x="3091786" y="5361288"/>
              <a:ext cx="1494671" cy="648488"/>
              <a:chOff x="3077329" y="5473364"/>
              <a:chExt cx="1494671" cy="6484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3CB8A095-829E-35D5-665E-679408D9CC3C}"/>
                      </a:ext>
                    </a:extLst>
                  </p:cNvPr>
                  <p:cNvSpPr txBox="1"/>
                  <p:nvPr/>
                </p:nvSpPr>
                <p:spPr>
                  <a:xfrm>
                    <a:off x="3077331" y="5473364"/>
                    <a:ext cx="1494669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3CB8A095-829E-35D5-665E-679408D9CC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77331" y="5473364"/>
                    <a:ext cx="1494669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DB3B884C-400B-5A21-CA10-8A702A4DC666}"/>
                      </a:ext>
                    </a:extLst>
                  </p:cNvPr>
                  <p:cNvSpPr txBox="1"/>
                  <p:nvPr/>
                </p:nvSpPr>
                <p:spPr>
                  <a:xfrm>
                    <a:off x="3077329" y="5752520"/>
                    <a:ext cx="1494669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DB3B884C-400B-5A21-CA10-8A702A4DC66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77329" y="5752520"/>
                    <a:ext cx="1494669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E336C7E-4917-82F3-0822-85CEF94DB79B}"/>
                </a:ext>
              </a:extLst>
            </p:cNvPr>
            <p:cNvSpPr txBox="1"/>
            <p:nvPr/>
          </p:nvSpPr>
          <p:spPr>
            <a:xfrm>
              <a:off x="3904832" y="5965133"/>
              <a:ext cx="5953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030A0"/>
                  </a:solidFill>
                </a:rPr>
                <a:t>(1,)</a:t>
              </a:r>
              <a:endParaRPr lang="en-US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E1B16F9-11E8-7873-FAED-B4E9FF7BD13A}"/>
              </a:ext>
            </a:extLst>
          </p:cNvPr>
          <p:cNvSpPr/>
          <p:nvPr/>
        </p:nvSpPr>
        <p:spPr>
          <a:xfrm>
            <a:off x="4322717" y="3387247"/>
            <a:ext cx="788929" cy="2271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794FD11-A78B-DA73-A105-55B89F6E0CAD}"/>
              </a:ext>
            </a:extLst>
          </p:cNvPr>
          <p:cNvSpPr/>
          <p:nvPr/>
        </p:nvSpPr>
        <p:spPr>
          <a:xfrm>
            <a:off x="5375578" y="3387247"/>
            <a:ext cx="788929" cy="2271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8B5A1D1-0126-9A04-577F-C14D6E68AAB8}"/>
              </a:ext>
            </a:extLst>
          </p:cNvPr>
          <p:cNvSpPr txBox="1"/>
          <p:nvPr/>
        </p:nvSpPr>
        <p:spPr>
          <a:xfrm>
            <a:off x="865252" y="5380358"/>
            <a:ext cx="1446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rgbClr val="7030A0"/>
                </a:solidFill>
              </a:rPr>
              <a:t>An array of vectors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7CD551-CF79-C45A-AAF3-361B5B1263F9}"/>
              </a:ext>
            </a:extLst>
          </p:cNvPr>
          <p:cNvSpPr txBox="1"/>
          <p:nvPr/>
        </p:nvSpPr>
        <p:spPr>
          <a:xfrm>
            <a:off x="5951274" y="6160681"/>
            <a:ext cx="591492" cy="3385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Row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B3EF4AB-E561-BBC1-9245-3D6FCFA6F193}"/>
              </a:ext>
            </a:extLst>
          </p:cNvPr>
          <p:cNvCxnSpPr>
            <a:cxnSpLocks/>
          </p:cNvCxnSpPr>
          <p:nvPr/>
        </p:nvCxnSpPr>
        <p:spPr>
          <a:xfrm flipV="1">
            <a:off x="6561572" y="5882765"/>
            <a:ext cx="0" cy="450902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78EEB30-9510-9D44-45EF-520529FF3677}"/>
              </a:ext>
            </a:extLst>
          </p:cNvPr>
          <p:cNvCxnSpPr>
            <a:cxnSpLocks/>
          </p:cNvCxnSpPr>
          <p:nvPr/>
        </p:nvCxnSpPr>
        <p:spPr>
          <a:xfrm flipV="1">
            <a:off x="6844122" y="5882765"/>
            <a:ext cx="0" cy="450902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CE64F1F-D713-6309-C15F-7020A70B5042}"/>
              </a:ext>
            </a:extLst>
          </p:cNvPr>
          <p:cNvSpPr txBox="1"/>
          <p:nvPr/>
        </p:nvSpPr>
        <p:spPr>
          <a:xfrm>
            <a:off x="6868054" y="6160681"/>
            <a:ext cx="875769" cy="3385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Element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83F3028-906D-3488-F72C-FD206D2A07BD}"/>
                  </a:ext>
                </a:extLst>
              </p:cNvPr>
              <p:cNvSpPr txBox="1"/>
              <p:nvPr/>
            </p:nvSpPr>
            <p:spPr>
              <a:xfrm>
                <a:off x="3987546" y="6288932"/>
                <a:ext cx="989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83F3028-906D-3488-F72C-FD206D2A0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546" y="6288932"/>
                <a:ext cx="98975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E97CA1FB-94F2-4331-E551-C0F12F98A870}"/>
              </a:ext>
            </a:extLst>
          </p:cNvPr>
          <p:cNvGrpSpPr/>
          <p:nvPr/>
        </p:nvGrpSpPr>
        <p:grpSpPr>
          <a:xfrm>
            <a:off x="5566314" y="2595697"/>
            <a:ext cx="1872774" cy="471786"/>
            <a:chOff x="5566314" y="2503410"/>
            <a:chExt cx="1872774" cy="471786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B15CDC3-3588-1C5E-BB8C-FB77BF602A6F}"/>
                </a:ext>
              </a:extLst>
            </p:cNvPr>
            <p:cNvSpPr/>
            <p:nvPr/>
          </p:nvSpPr>
          <p:spPr>
            <a:xfrm>
              <a:off x="5566314" y="2503410"/>
              <a:ext cx="1872774" cy="47178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9A6B7F1-F6C0-2FE8-6503-246C611E73FD}"/>
                    </a:ext>
                  </a:extLst>
                </p:cNvPr>
                <p:cNvSpPr txBox="1"/>
                <p:nvPr/>
              </p:nvSpPr>
              <p:spPr>
                <a:xfrm>
                  <a:off x="5662728" y="2600804"/>
                  <a:ext cx="167994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</a:t>
                  </a:r>
                  <a:r>
                    <a:rPr lang="en-US" b="1" dirty="0">
                      <a:solidFill>
                        <a:srgbClr val="FF0000"/>
                      </a:solidFill>
                    </a:rPr>
                    <a:t>vs.</a:t>
                  </a:r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9A6B7F1-F6C0-2FE8-6503-246C611E73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2728" y="2600804"/>
                  <a:ext cx="1679947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3623" t="-28889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5E74409B-C0BE-8593-E2EE-B4E94F5766F4}"/>
              </a:ext>
            </a:extLst>
          </p:cNvPr>
          <p:cNvSpPr txBox="1"/>
          <p:nvPr/>
        </p:nvSpPr>
        <p:spPr>
          <a:xfrm>
            <a:off x="7295722" y="5844595"/>
            <a:ext cx="1399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rgbClr val="FF0000"/>
                </a:solidFill>
              </a:rPr>
              <a:t>not</a:t>
            </a:r>
            <a:r>
              <a:rPr lang="en-US" sz="1600" b="1" dirty="0">
                <a:solidFill>
                  <a:srgbClr val="FF0000"/>
                </a:solidFill>
              </a:rPr>
              <a:t> column!</a:t>
            </a:r>
          </a:p>
        </p:txBody>
      </p:sp>
    </p:spTree>
    <p:extLst>
      <p:ext uri="{BB962C8B-B14F-4D97-AF65-F5344CB8AC3E}">
        <p14:creationId xmlns:p14="http://schemas.microsoft.com/office/powerpoint/2010/main" val="343984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/>
      <p:bldP spid="42" grpId="0" animBg="1"/>
      <p:bldP spid="48" grpId="0" animBg="1"/>
      <p:bldP spid="49" grpId="0"/>
      <p:bldP spid="55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511DD1-23B1-346F-3074-CA3EE0DFB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983" y="1775532"/>
            <a:ext cx="4303570" cy="3383723"/>
          </a:xfrm>
          <a:prstGeom prst="rect">
            <a:avLst/>
          </a:prstGeom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27AA470-4D08-C7F1-17AE-662B4CDF8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48" y="1756792"/>
            <a:ext cx="3299458" cy="42521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simple_circuit.ipynb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F55BA3-9107-41B3-AFAA-B1CE875A3D4C}"/>
              </a:ext>
            </a:extLst>
          </p:cNvPr>
          <p:cNvSpPr/>
          <p:nvPr/>
        </p:nvSpPr>
        <p:spPr>
          <a:xfrm>
            <a:off x="3308870" y="5797055"/>
            <a:ext cx="196850" cy="182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EA7EF35-016E-46CB-BCBD-385DD83515AA}"/>
              </a:ext>
            </a:extLst>
          </p:cNvPr>
          <p:cNvSpPr/>
          <p:nvPr/>
        </p:nvSpPr>
        <p:spPr>
          <a:xfrm>
            <a:off x="3308870" y="2307921"/>
            <a:ext cx="196850" cy="182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F91E301-4F75-4CC2-B9F0-BC81AC5B3614}"/>
              </a:ext>
            </a:extLst>
          </p:cNvPr>
          <p:cNvSpPr/>
          <p:nvPr/>
        </p:nvSpPr>
        <p:spPr>
          <a:xfrm>
            <a:off x="7997993" y="4927927"/>
            <a:ext cx="504826" cy="216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07998DD-3AD1-4957-9907-A601F79DE55A}"/>
              </a:ext>
            </a:extLst>
          </p:cNvPr>
          <p:cNvSpPr/>
          <p:nvPr/>
        </p:nvSpPr>
        <p:spPr>
          <a:xfrm>
            <a:off x="7993934" y="1793718"/>
            <a:ext cx="504826" cy="216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290465B9-ADFA-4A11-B0C4-73FE6B6B54E4}"/>
              </a:ext>
            </a:extLst>
          </p:cNvPr>
          <p:cNvCxnSpPr>
            <a:cxnSpLocks/>
            <a:stCxn id="57" idx="3"/>
            <a:endCxn id="59" idx="0"/>
          </p:cNvCxnSpPr>
          <p:nvPr/>
        </p:nvCxnSpPr>
        <p:spPr>
          <a:xfrm flipV="1">
            <a:off x="3505720" y="1793718"/>
            <a:ext cx="4740627" cy="605367"/>
          </a:xfrm>
          <a:prstGeom prst="bentConnector4">
            <a:avLst>
              <a:gd name="adj1" fmla="val 11765"/>
              <a:gd name="adj2" fmla="val 137762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ED65A347-0A29-47FD-9FC2-21B83E38A3B7}"/>
              </a:ext>
            </a:extLst>
          </p:cNvPr>
          <p:cNvCxnSpPr>
            <a:cxnSpLocks/>
            <a:stCxn id="12" idx="3"/>
            <a:endCxn id="58" idx="2"/>
          </p:cNvCxnSpPr>
          <p:nvPr/>
        </p:nvCxnSpPr>
        <p:spPr>
          <a:xfrm flipV="1">
            <a:off x="3505720" y="5144265"/>
            <a:ext cx="4744686" cy="74395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8967CD70-D1E0-A0A6-9B95-7B4DE6837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509" y="5409724"/>
            <a:ext cx="1378066" cy="956990"/>
          </a:xfrm>
          <a:prstGeom prst="rect">
            <a:avLst/>
          </a:prstGeom>
          <a:ln w="28575">
            <a:solidFill>
              <a:srgbClr val="7030A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98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21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40067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Digital Logic Circuits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All computers are made from </a:t>
            </a:r>
            <a:r>
              <a:rPr lang="en-US" sz="2000" b="1" dirty="0">
                <a:solidFill>
                  <a:srgbClr val="00B050"/>
                </a:solidFill>
              </a:rPr>
              <a:t>chains</a:t>
            </a:r>
            <a:r>
              <a:rPr lang="en-US" sz="2000" dirty="0"/>
              <a:t> of simple logic gates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NAND</a:t>
            </a:r>
            <a:r>
              <a:rPr lang="en-US" sz="2000" dirty="0"/>
              <a:t> and </a:t>
            </a:r>
            <a:r>
              <a:rPr lang="en-US" sz="2000" b="1" dirty="0"/>
              <a:t>NOR</a:t>
            </a:r>
            <a:r>
              <a:rPr lang="en-US" sz="2000" dirty="0"/>
              <a:t> gates are </a:t>
            </a:r>
            <a:r>
              <a:rPr lang="en-US" sz="2000" i="1" dirty="0"/>
              <a:t>universal</a:t>
            </a:r>
            <a:r>
              <a:rPr lang="en-US" sz="2000" dirty="0"/>
              <a:t> → They can make all other classical Boolean logic gates!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a computer performs arithmetic = </a:t>
            </a:r>
            <a:r>
              <a:rPr lang="en-US" sz="2400" b="1" dirty="0">
                <a:solidFill>
                  <a:srgbClr val="0070C0"/>
                </a:solidFill>
              </a:rPr>
              <a:t>full adders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Subtraction is just addition with </a:t>
            </a:r>
            <a:r>
              <a:rPr lang="en-US" sz="2000" b="1" dirty="0">
                <a:solidFill>
                  <a:srgbClr val="FF0000"/>
                </a:solidFill>
              </a:rPr>
              <a:t>inverted</a:t>
            </a:r>
            <a:r>
              <a:rPr lang="en-US" sz="2000" dirty="0"/>
              <a:t> logic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Multiplication is just repeated addition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Division is just repeated subtraction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a computer stores numbers in memory = </a:t>
            </a:r>
            <a:r>
              <a:rPr lang="en-US" sz="2400" b="1" dirty="0">
                <a:solidFill>
                  <a:srgbClr val="0070C0"/>
                </a:solidFill>
              </a:rPr>
              <a:t>flip-flops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Four gates make a bit, and eight bits make up a byte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Imagine how many gates are in your 128GB smartphone!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21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61265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tensor (</a:t>
            </a:r>
            <a:r>
              <a:rPr lang="en-US" sz="2400" b="1" dirty="0">
                <a:solidFill>
                  <a:srgbClr val="0070C0"/>
                </a:solidFill>
              </a:rPr>
              <a:t>Kronecker</a:t>
            </a:r>
            <a:r>
              <a:rPr lang="en-US" sz="2400" dirty="0"/>
              <a:t>) product combines individual classical bits into a </a:t>
            </a:r>
            <a:r>
              <a:rPr lang="en-US" sz="2400" i="1" dirty="0"/>
              <a:t>separable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7030A0"/>
                </a:solidFill>
              </a:rPr>
              <a:t>state vector</a:t>
            </a:r>
            <a:endParaRPr lang="en-US" sz="2000" b="1" dirty="0">
              <a:solidFill>
                <a:srgbClr val="7030A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 </a:t>
            </a:r>
            <a:r>
              <a:rPr lang="en-US" sz="2000" b="1" dirty="0"/>
              <a:t>4 x 1 </a:t>
            </a:r>
            <a:r>
              <a:rPr lang="en-US" sz="2000" dirty="0"/>
              <a:t>state</a:t>
            </a:r>
            <a:r>
              <a:rPr lang="en-US" sz="2000" b="1" dirty="0"/>
              <a:t> </a:t>
            </a:r>
            <a:r>
              <a:rPr lang="en-US" sz="2000" dirty="0"/>
              <a:t>vector can represent a </a:t>
            </a:r>
            <a:r>
              <a:rPr lang="en-US" sz="2000" b="1" dirty="0"/>
              <a:t>two-bit</a:t>
            </a:r>
            <a:r>
              <a:rPr lang="en-US" sz="2000" dirty="0"/>
              <a:t> system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two-bit zero state is not [0,0,0,0] but rather [</a:t>
            </a:r>
            <a:r>
              <a:rPr lang="en-US" sz="2400" b="1" dirty="0"/>
              <a:t>1</a:t>
            </a:r>
            <a:r>
              <a:rPr lang="en-US" sz="2400" dirty="0"/>
              <a:t>,0,0,0]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You must think in terms of </a:t>
            </a:r>
            <a:r>
              <a:rPr lang="en-US" sz="2000" b="1" dirty="0"/>
              <a:t>index numbers</a:t>
            </a:r>
            <a:r>
              <a:rPr lang="en-US" sz="2000" dirty="0"/>
              <a:t>, </a:t>
            </a:r>
            <a:r>
              <a:rPr lang="en-US" sz="2000" u="sng" dirty="0"/>
              <a:t>not</a:t>
            </a:r>
            <a:r>
              <a:rPr lang="en-US" sz="2000" dirty="0"/>
              <a:t> </a:t>
            </a:r>
            <a:r>
              <a:rPr lang="en-US" sz="2000" i="1" dirty="0"/>
              <a:t>element</a:t>
            </a:r>
            <a:r>
              <a:rPr lang="en-US" sz="2000" dirty="0"/>
              <a:t> values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Zero is a thing, </a:t>
            </a:r>
            <a:r>
              <a:rPr lang="en-US" sz="2000" dirty="0">
                <a:solidFill>
                  <a:srgbClr val="00B050"/>
                </a:solidFill>
              </a:rPr>
              <a:t>zero counts </a:t>
            </a:r>
            <a:r>
              <a:rPr lang="en-US" sz="2000" dirty="0"/>
              <a:t>= the </a:t>
            </a:r>
            <a:r>
              <a:rPr lang="en-US" sz="2000" u="sng" dirty="0"/>
              <a:t>first</a:t>
            </a:r>
            <a:r>
              <a:rPr lang="en-US" sz="2000" dirty="0"/>
              <a:t> element is at </a:t>
            </a:r>
            <a:r>
              <a:rPr lang="en-US" sz="2000" i="1" dirty="0"/>
              <a:t>index</a:t>
            </a:r>
            <a:r>
              <a:rPr lang="en-US" sz="2000" dirty="0"/>
              <a:t> </a:t>
            </a:r>
            <a:r>
              <a:rPr lang="en-US" sz="2000" b="1" dirty="0"/>
              <a:t>zero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Therefore, a zero is [1,0,0,0] because it has a 1 in the </a:t>
            </a:r>
            <a:r>
              <a:rPr lang="en-US" sz="2000" u="sng" dirty="0"/>
              <a:t>first</a:t>
            </a:r>
            <a:r>
              <a:rPr lang="en-US" sz="2000" dirty="0"/>
              <a:t> element</a:t>
            </a:r>
            <a:endParaRPr lang="en-US" sz="16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represent Boolean logic gates as </a:t>
            </a:r>
            <a:r>
              <a:rPr lang="en-US" sz="2400" b="1" dirty="0"/>
              <a:t>2 x 4 </a:t>
            </a:r>
            <a:r>
              <a:rPr lang="en-US" sz="2400" dirty="0"/>
              <a:t>matrices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</a:t>
            </a:r>
            <a:r>
              <a:rPr lang="en-US" sz="2000" b="1" dirty="0"/>
              <a:t>apply</a:t>
            </a:r>
            <a:r>
              <a:rPr lang="en-US" sz="2000" dirty="0"/>
              <a:t> logic operators to state vectors using </a:t>
            </a:r>
            <a:r>
              <a:rPr lang="en-US" sz="2000" dirty="0">
                <a:solidFill>
                  <a:srgbClr val="FF0000"/>
                </a:solidFill>
              </a:rPr>
              <a:t>matrix multiplication </a:t>
            </a:r>
            <a:r>
              <a:rPr lang="en-US" sz="2000" dirty="0"/>
              <a:t>– we "dot" the gate matrix </a:t>
            </a:r>
            <a:r>
              <a:rPr lang="en-US" sz="2000" i="1" dirty="0">
                <a:ln>
                  <a:solidFill>
                    <a:schemeClr val="tx1"/>
                  </a:solidFill>
                </a:ln>
              </a:rPr>
              <a:t>into</a:t>
            </a:r>
            <a:r>
              <a:rPr lang="en-US" sz="2000" dirty="0"/>
              <a:t> the input </a:t>
            </a:r>
            <a:r>
              <a:rPr lang="en-US" sz="2000" b="1" dirty="0">
                <a:solidFill>
                  <a:srgbClr val="7030A0"/>
                </a:solidFill>
              </a:rPr>
              <a:t>state vector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can </a:t>
            </a:r>
            <a:r>
              <a:rPr lang="en-US" sz="2000" b="1" dirty="0"/>
              <a:t>compose</a:t>
            </a:r>
            <a:r>
              <a:rPr lang="en-US" sz="2000" dirty="0"/>
              <a:t> gates by dotting each gate’s action (operator)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80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21-01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Create a Jupyter Lab Notebook called </a:t>
            </a:r>
            <a:r>
              <a:rPr lang="en-US" sz="2400" b="1" dirty="0"/>
              <a:t>octal_converter.ipynb</a:t>
            </a:r>
          </a:p>
          <a:p>
            <a:r>
              <a:rPr lang="en-US" sz="2400" dirty="0"/>
              <a:t>In cell 1, convert the octal number 2323 to base 10 (decimal) by looping, and display both numbers</a:t>
            </a:r>
          </a:p>
          <a:p>
            <a:r>
              <a:rPr lang="en-US" sz="2400" dirty="0"/>
              <a:t>In cell 2, convert the decimal number you calculated in cell 1 back to octal by looping, and display both numbers</a:t>
            </a:r>
          </a:p>
          <a:p>
            <a:r>
              <a:rPr lang="en-US" sz="2400" dirty="0"/>
              <a:t>In cell 3, convert the octal number 2323 to base 10 (decimal) without looping, and display both numbers</a:t>
            </a:r>
          </a:p>
          <a:p>
            <a:r>
              <a:rPr lang="en-US" sz="2400" dirty="0"/>
              <a:t>In cell 4, convert the decimal number you calculated in cell 3 back to octal without looping, and display both numbers</a:t>
            </a:r>
          </a:p>
          <a:p>
            <a:r>
              <a:rPr lang="en-US" sz="2400" dirty="0"/>
              <a:t>Upload your solution to the BNL QIS101 SharePoint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92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35C2AEE-0BAA-413A-BE04-531A9FA52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Task 21-02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305" y="1825624"/>
            <a:ext cx="4742472" cy="474006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Using the Digital App, create a circuit file called </a:t>
            </a:r>
            <a:r>
              <a:rPr lang="en-US" sz="2400" b="1" dirty="0"/>
              <a:t>full_adder.dig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Using </a:t>
            </a:r>
            <a:r>
              <a:rPr lang="en-US" sz="2000" u="sng" dirty="0"/>
              <a:t>only</a:t>
            </a:r>
            <a:r>
              <a:rPr lang="en-US" sz="2000" dirty="0"/>
              <a:t> 1 </a:t>
            </a:r>
            <a:r>
              <a:rPr lang="en-US" sz="2000" b="1" dirty="0">
                <a:solidFill>
                  <a:srgbClr val="7030A0"/>
                </a:solidFill>
              </a:rPr>
              <a:t>OR</a:t>
            </a:r>
            <a:r>
              <a:rPr lang="en-US" sz="2000" dirty="0"/>
              <a:t>, 2 </a:t>
            </a:r>
            <a:r>
              <a:rPr lang="en-US" sz="2000" b="1" dirty="0">
                <a:solidFill>
                  <a:srgbClr val="7030A0"/>
                </a:solidFill>
              </a:rPr>
              <a:t>AND</a:t>
            </a:r>
            <a:r>
              <a:rPr lang="en-US" sz="2000" dirty="0"/>
              <a:t>, 2 </a:t>
            </a:r>
            <a:r>
              <a:rPr lang="en-US" sz="2000" b="1" dirty="0">
                <a:solidFill>
                  <a:srgbClr val="7030A0"/>
                </a:solidFill>
              </a:rPr>
              <a:t>XOR </a:t>
            </a:r>
            <a:r>
              <a:rPr lang="en-US" sz="2000" dirty="0"/>
              <a:t>gates, plus five I/O pins, design a </a:t>
            </a:r>
            <a:r>
              <a:rPr lang="en-US" sz="2000" b="1" dirty="0">
                <a:solidFill>
                  <a:srgbClr val="00B050"/>
                </a:solidFill>
              </a:rPr>
              <a:t>FULL ADDER</a:t>
            </a:r>
            <a:r>
              <a:rPr lang="en-US" sz="2000" dirty="0"/>
              <a:t> circuit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circuit has </a:t>
            </a:r>
            <a:r>
              <a:rPr lang="en-US" sz="2000" b="1" dirty="0">
                <a:solidFill>
                  <a:srgbClr val="FF0000"/>
                </a:solidFill>
              </a:rPr>
              <a:t>3 input lines</a:t>
            </a:r>
            <a:r>
              <a:rPr lang="en-US" sz="2000" dirty="0"/>
              <a:t>, and </a:t>
            </a:r>
            <a:r>
              <a:rPr lang="en-US" sz="2000" b="1" dirty="0">
                <a:solidFill>
                  <a:srgbClr val="FF0000"/>
                </a:solidFill>
              </a:rPr>
              <a:t>2 output lines </a:t>
            </a:r>
            <a:r>
              <a:rPr lang="en-US" sz="2000" dirty="0"/>
              <a:t>to indicate the sum and if there needs to be a carry to the next column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Verify your circuit by having Digital create a truth table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Upload to the BNL QIS101 SharePoint site your circuit (.dig) file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530" y="1880260"/>
            <a:ext cx="3438165" cy="393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0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21-03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Create a Jupyter Lab Notebook called </a:t>
            </a:r>
            <a:r>
              <a:rPr lang="en-US" sz="2400" b="1" dirty="0"/>
              <a:t>majority_vote.ipynb </a:t>
            </a:r>
            <a:r>
              <a:rPr lang="en-US" sz="2400" dirty="0"/>
              <a:t>to simulate the circuit and generate the truth table of the majority vote circuit</a:t>
            </a:r>
          </a:p>
          <a:p>
            <a:r>
              <a:rPr lang="en-US" sz="2400" dirty="0"/>
              <a:t>In Cell 1, declare all the necessary arrays for the Boolean states and logic gates required to simulate all permutations of input and output states</a:t>
            </a:r>
          </a:p>
          <a:p>
            <a:r>
              <a:rPr lang="en-US" sz="2400" dirty="0"/>
              <a:t>In Cell 2, implement the complete classical digital logic  circuit using Numpy matrix algebra functions, and display the complete truth table for the circuit</a:t>
            </a:r>
          </a:p>
          <a:p>
            <a:r>
              <a:rPr lang="en-US" sz="2400" dirty="0"/>
              <a:t>Upload your solution to the BNL QIS101 SharePoint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19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NAND</a:t>
            </a:r>
            <a:r>
              <a:rPr lang="en-US" sz="3200" dirty="0">
                <a:latin typeface="+mn-lt"/>
              </a:rPr>
              <a:t> and </a:t>
            </a:r>
            <a:r>
              <a:rPr lang="en-US" sz="3200" b="1" dirty="0">
                <a:latin typeface="+mn-lt"/>
              </a:rPr>
              <a:t>NOR</a:t>
            </a:r>
            <a:r>
              <a:rPr lang="en-US" sz="3200" dirty="0">
                <a:latin typeface="+mn-lt"/>
              </a:rPr>
              <a:t> Gates</a:t>
            </a:r>
            <a:endParaRPr lang="en-US" sz="3200" b="1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375" y="2023064"/>
            <a:ext cx="6619251" cy="360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04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Chaining Logic Gates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957387"/>
            <a:ext cx="8201025" cy="294322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153885" y="2336799"/>
            <a:ext cx="5384800" cy="2176361"/>
            <a:chOff x="1153885" y="2336799"/>
            <a:chExt cx="5384800" cy="2176361"/>
          </a:xfrm>
        </p:grpSpPr>
        <p:sp>
          <p:nvSpPr>
            <p:cNvPr id="4" name="TextBox 3"/>
            <p:cNvSpPr txBox="1"/>
            <p:nvPr/>
          </p:nvSpPr>
          <p:spPr>
            <a:xfrm>
              <a:off x="1255485" y="2336799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AND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3885" y="3618705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NOT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960914" y="2989942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OR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571999" y="4143828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AND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885542" y="4143828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NOT</a:t>
              </a: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18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Multi-Input Gates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81" y="1905075"/>
            <a:ext cx="8656119" cy="324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12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Wire </a:t>
            </a:r>
            <a:r>
              <a:rPr lang="en-US" sz="3200" b="1" dirty="0">
                <a:latin typeface="+mn-lt"/>
              </a:rPr>
              <a:t>Overlap</a:t>
            </a:r>
            <a:r>
              <a:rPr lang="en-US" sz="3200" dirty="0">
                <a:latin typeface="+mn-lt"/>
              </a:rPr>
              <a:t> vs. </a:t>
            </a:r>
            <a:r>
              <a:rPr lang="en-US" sz="3200" b="1" dirty="0">
                <a:latin typeface="+mn-lt"/>
              </a:rPr>
              <a:t>Intersection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119641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</a:t>
            </a:r>
            <a:r>
              <a:rPr lang="en-US" sz="2400" b="1" dirty="0"/>
              <a:t>filled</a:t>
            </a:r>
            <a:r>
              <a:rPr lang="en-US" sz="2400" dirty="0"/>
              <a:t> circles </a:t>
            </a:r>
            <a:r>
              <a:rPr lang="en-US" sz="2400" b="1" i="1" dirty="0">
                <a:solidFill>
                  <a:srgbClr val="FF0000"/>
                </a:solidFill>
              </a:rPr>
              <a:t>only</a:t>
            </a:r>
            <a:r>
              <a:rPr lang="en-US" sz="2400" dirty="0"/>
              <a:t> for electrical </a:t>
            </a:r>
            <a:r>
              <a:rPr lang="en-US" sz="2400" u="sng" dirty="0"/>
              <a:t>junction</a:t>
            </a:r>
            <a:r>
              <a:rPr lang="en-US" sz="2400" dirty="0"/>
              <a:t> points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Carry forward the current logic state of the line into each </a:t>
            </a:r>
            <a:r>
              <a:rPr lang="en-US" sz="2400" b="1" dirty="0">
                <a:solidFill>
                  <a:srgbClr val="00B050"/>
                </a:solidFill>
              </a:rPr>
              <a:t>branch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534" y="3853024"/>
            <a:ext cx="3285714" cy="1476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8597" y="3614565"/>
            <a:ext cx="2753280" cy="195310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1469935" y="2969162"/>
            <a:ext cx="1783805" cy="9546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339248" y="2973000"/>
            <a:ext cx="1260001" cy="15386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853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XOR</a:t>
            </a:r>
            <a:r>
              <a:rPr lang="en-US" sz="3200" dirty="0">
                <a:latin typeface="+mn-lt"/>
              </a:rPr>
              <a:t> Gate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19" y="1468581"/>
            <a:ext cx="7847619" cy="290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808" y="3631171"/>
            <a:ext cx="2291277" cy="30723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715" y="4713229"/>
            <a:ext cx="1555009" cy="109312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617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1610796" y="4509361"/>
            <a:ext cx="5573693" cy="1470054"/>
            <a:chOff x="1610796" y="4509361"/>
            <a:chExt cx="5573693" cy="147005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92482" y="4509361"/>
              <a:ext cx="1647745" cy="147005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45196" y="4509361"/>
              <a:ext cx="1639293" cy="1462514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0796" y="4521920"/>
              <a:ext cx="1684241" cy="80612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Truth Tables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666" y="1712759"/>
            <a:ext cx="6182667" cy="2218595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683658" y="1528093"/>
            <a:ext cx="312058" cy="843001"/>
            <a:chOff x="1683658" y="1528093"/>
            <a:chExt cx="312058" cy="843001"/>
          </a:xfrm>
        </p:grpSpPr>
        <p:sp>
          <p:nvSpPr>
            <p:cNvPr id="15" name="TextBox 14"/>
            <p:cNvSpPr txBox="1"/>
            <p:nvPr/>
          </p:nvSpPr>
          <p:spPr>
            <a:xfrm>
              <a:off x="1683658" y="1528093"/>
              <a:ext cx="31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83658" y="2001762"/>
              <a:ext cx="31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1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683658" y="2745607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21430" y="1817096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21430" y="2745607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04344" y="2303325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83658" y="3395402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16402" y="3395402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216400" y="2928968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11197" y="3174451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14781" y="3174451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2387548" y="2303325"/>
            <a:ext cx="1291823" cy="3524161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910116" y="2186428"/>
            <a:ext cx="1814834" cy="3641058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1901301" y="3036297"/>
            <a:ext cx="0" cy="2204321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9" idx="2"/>
          </p:cNvCxnSpPr>
          <p:nvPr/>
        </p:nvCxnSpPr>
        <p:spPr>
          <a:xfrm>
            <a:off x="2877459" y="3114939"/>
            <a:ext cx="134718" cy="2125679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425291" y="2642942"/>
            <a:ext cx="2214059" cy="2981344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155249" y="2472198"/>
            <a:ext cx="2471590" cy="3152088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Slide Number Placeholder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81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Truth Tables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6106" y="1775569"/>
            <a:ext cx="5931787" cy="3939431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546860" y="1468581"/>
            <a:ext cx="563156" cy="3469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BF2300F-EBFC-4742-8EE6-50F0D802098F}"/>
              </a:ext>
            </a:extLst>
          </p:cNvPr>
          <p:cNvSpPr/>
          <p:nvPr/>
        </p:nvSpPr>
        <p:spPr>
          <a:xfrm>
            <a:off x="1916582" y="3533242"/>
            <a:ext cx="1002183" cy="2106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370321-0BF3-470E-87AF-C84D8033C873}"/>
              </a:ext>
            </a:extLst>
          </p:cNvPr>
          <p:cNvSpPr/>
          <p:nvPr/>
        </p:nvSpPr>
        <p:spPr>
          <a:xfrm>
            <a:off x="4749182" y="3525926"/>
            <a:ext cx="1002183" cy="2106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F9BD366-AE22-4DD9-98D2-654C79C72E2B}"/>
              </a:ext>
            </a:extLst>
          </p:cNvPr>
          <p:cNvGrpSpPr/>
          <p:nvPr/>
        </p:nvGrpSpPr>
        <p:grpSpPr>
          <a:xfrm>
            <a:off x="437290" y="3518612"/>
            <a:ext cx="1324051" cy="2124854"/>
            <a:chOff x="437290" y="3518612"/>
            <a:chExt cx="1324051" cy="21248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914D9BA-EF08-4F97-A422-C7454D8072D9}"/>
                    </a:ext>
                  </a:extLst>
                </p:cNvPr>
                <p:cNvSpPr txBox="1"/>
                <p:nvPr/>
              </p:nvSpPr>
              <p:spPr>
                <a:xfrm>
                  <a:off x="437290" y="3518612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000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914D9BA-EF08-4F97-A422-C7454D8072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3518612"/>
                  <a:ext cx="1324051" cy="276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652FBC8-BE4B-4AA2-A5B4-F81880BA6C8E}"/>
                    </a:ext>
                  </a:extLst>
                </p:cNvPr>
                <p:cNvSpPr txBox="1"/>
                <p:nvPr/>
              </p:nvSpPr>
              <p:spPr>
                <a:xfrm>
                  <a:off x="437290" y="3782591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001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652FBC8-BE4B-4AA2-A5B4-F81880BA6C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3782591"/>
                  <a:ext cx="1324051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42E2E9E-0220-4ED7-810D-F4DF41FB4A45}"/>
                    </a:ext>
                  </a:extLst>
                </p:cNvPr>
                <p:cNvSpPr txBox="1"/>
                <p:nvPr/>
              </p:nvSpPr>
              <p:spPr>
                <a:xfrm>
                  <a:off x="437290" y="4046570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010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42E2E9E-0220-4ED7-810D-F4DF41FB4A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4046570"/>
                  <a:ext cx="1324051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01A9875-A379-4E34-9950-7C417BB23825}"/>
                    </a:ext>
                  </a:extLst>
                </p:cNvPr>
                <p:cNvSpPr txBox="1"/>
                <p:nvPr/>
              </p:nvSpPr>
              <p:spPr>
                <a:xfrm>
                  <a:off x="437290" y="4310549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011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01A9875-A379-4E34-9950-7C417BB238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4310549"/>
                  <a:ext cx="1324051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9C65E4C-BD93-408D-8F04-8D4031FF99B6}"/>
                    </a:ext>
                  </a:extLst>
                </p:cNvPr>
                <p:cNvSpPr txBox="1"/>
                <p:nvPr/>
              </p:nvSpPr>
              <p:spPr>
                <a:xfrm>
                  <a:off x="437290" y="4574528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9C65E4C-BD93-408D-8F04-8D4031FF99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4574528"/>
                  <a:ext cx="1324051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DB0DA89-3D80-4248-A516-78AE481DC759}"/>
                    </a:ext>
                  </a:extLst>
                </p:cNvPr>
                <p:cNvSpPr txBox="1"/>
                <p:nvPr/>
              </p:nvSpPr>
              <p:spPr>
                <a:xfrm>
                  <a:off x="437290" y="4838507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101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DB0DA89-3D80-4248-A516-78AE481DC7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4838507"/>
                  <a:ext cx="1324051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CB5E106-5A91-4625-96DD-A22D3B44AA82}"/>
                    </a:ext>
                  </a:extLst>
                </p:cNvPr>
                <p:cNvSpPr txBox="1"/>
                <p:nvPr/>
              </p:nvSpPr>
              <p:spPr>
                <a:xfrm>
                  <a:off x="437290" y="5102486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110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𝟔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CB5E106-5A91-4625-96DD-A22D3B44AA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5102486"/>
                  <a:ext cx="1324051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4F495B9-ACCA-4039-96DF-376F26B4DA1A}"/>
                    </a:ext>
                  </a:extLst>
                </p:cNvPr>
                <p:cNvSpPr txBox="1"/>
                <p:nvPr/>
              </p:nvSpPr>
              <p:spPr>
                <a:xfrm>
                  <a:off x="437290" y="5366467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111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𝟕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4F495B9-ACCA-4039-96DF-376F26B4DA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5366467"/>
                  <a:ext cx="1324051" cy="27699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AA33CF-8B17-4404-9071-F2D2AA206C13}"/>
                  </a:ext>
                </a:extLst>
              </p:cNvPr>
              <p:cNvSpPr txBox="1"/>
              <p:nvPr/>
            </p:nvSpPr>
            <p:spPr>
              <a:xfrm>
                <a:off x="2435960" y="5892582"/>
                <a:ext cx="427207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With 3 </a:t>
                </a:r>
                <a:r>
                  <a:rPr lang="en-US" i="1" dirty="0">
                    <a:solidFill>
                      <a:srgbClr val="FF0000"/>
                    </a:solidFill>
                  </a:rPr>
                  <a:t>input</a:t>
                </a:r>
                <a:r>
                  <a:rPr lang="en-US" dirty="0"/>
                  <a:t> lines, there should 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b="1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rows in the circuit’s truth table (</a:t>
                </a:r>
                <a:r>
                  <a:rPr lang="en-US" b="1" dirty="0"/>
                  <a:t>0-7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AA33CF-8B17-4404-9071-F2D2AA206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960" y="5892582"/>
                <a:ext cx="4272077" cy="646331"/>
              </a:xfrm>
              <a:prstGeom prst="rect">
                <a:avLst/>
              </a:prstGeom>
              <a:blipFill>
                <a:blip r:embed="rId11"/>
                <a:stretch>
                  <a:fillRect t="-4717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9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7351FA-A2EA-4283-9160-0809BF518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48" y="1756793"/>
            <a:ext cx="3299459" cy="4252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Simple Circuit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4794" y="1843388"/>
            <a:ext cx="4469263" cy="160375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201596" y="4233589"/>
            <a:ext cx="4492461" cy="1223782"/>
            <a:chOff x="1610796" y="4509361"/>
            <a:chExt cx="5573693" cy="147005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92482" y="4509361"/>
              <a:ext cx="1647745" cy="147005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45196" y="4509361"/>
              <a:ext cx="1639293" cy="146251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0796" y="4521920"/>
              <a:ext cx="1684241" cy="806129"/>
            </a:xfrm>
            <a:prstGeom prst="rect">
              <a:avLst/>
            </a:prstGeom>
          </p:spPr>
        </p:pic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3BB9D-E5A6-4D9A-9535-44AF30E141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048" y="1756792"/>
            <a:ext cx="3299458" cy="42521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7C7C03-FB37-2F06-F2F9-4D8D13DB0C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6960" y="5795127"/>
            <a:ext cx="942499" cy="706874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E7A3F25-792D-8DC1-803A-FFB5EF7EA3C9}"/>
              </a:ext>
            </a:extLst>
          </p:cNvPr>
          <p:cNvSpPr/>
          <p:nvPr/>
        </p:nvSpPr>
        <p:spPr>
          <a:xfrm>
            <a:off x="6443949" y="1377269"/>
            <a:ext cx="2050025" cy="6710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Complete this </a:t>
            </a:r>
            <a:r>
              <a:rPr lang="en-US" sz="20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Truth 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8FACDB-EF61-A0F7-0B96-14161360D23C}"/>
              </a:ext>
            </a:extLst>
          </p:cNvPr>
          <p:cNvSpPr txBox="1"/>
          <p:nvPr/>
        </p:nvSpPr>
        <p:spPr>
          <a:xfrm>
            <a:off x="3979889" y="1806347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0A98C1-B9AC-64F3-A76C-646735B9B098}"/>
              </a:ext>
            </a:extLst>
          </p:cNvPr>
          <p:cNvSpPr txBox="1"/>
          <p:nvPr/>
        </p:nvSpPr>
        <p:spPr>
          <a:xfrm>
            <a:off x="3979888" y="2179761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B5E92F-8C6A-9BA3-4CBF-7E92BE77ADDA}"/>
              </a:ext>
            </a:extLst>
          </p:cNvPr>
          <p:cNvSpPr txBox="1"/>
          <p:nvPr/>
        </p:nvSpPr>
        <p:spPr>
          <a:xfrm>
            <a:off x="3979887" y="2671415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5E89E7-58D7-40A6-A5E8-E7620D9A32E4}"/>
              </a:ext>
            </a:extLst>
          </p:cNvPr>
          <p:cNvSpPr txBox="1"/>
          <p:nvPr/>
        </p:nvSpPr>
        <p:spPr>
          <a:xfrm>
            <a:off x="3979886" y="3146651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280B49-3822-54E7-174E-68CFAD23D358}"/>
              </a:ext>
            </a:extLst>
          </p:cNvPr>
          <p:cNvSpPr txBox="1"/>
          <p:nvPr/>
        </p:nvSpPr>
        <p:spPr>
          <a:xfrm>
            <a:off x="5124173" y="1894462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1C1029-A96F-9B35-631D-86ED4E621253}"/>
              </a:ext>
            </a:extLst>
          </p:cNvPr>
          <p:cNvSpPr txBox="1"/>
          <p:nvPr/>
        </p:nvSpPr>
        <p:spPr>
          <a:xfrm>
            <a:off x="5124172" y="2577046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3CE5C2-E5D1-9810-7BCB-3A2AC288FD3B}"/>
              </a:ext>
            </a:extLst>
          </p:cNvPr>
          <p:cNvSpPr txBox="1"/>
          <p:nvPr/>
        </p:nvSpPr>
        <p:spPr>
          <a:xfrm>
            <a:off x="6008591" y="2255027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9D31D1-87AF-B5DB-C3C1-0E591AD6E541}"/>
              </a:ext>
            </a:extLst>
          </p:cNvPr>
          <p:cNvSpPr txBox="1"/>
          <p:nvPr/>
        </p:nvSpPr>
        <p:spPr>
          <a:xfrm>
            <a:off x="6119444" y="3026832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47E405-CBBD-8834-4F65-42398A69EC9B}"/>
              </a:ext>
            </a:extLst>
          </p:cNvPr>
          <p:cNvSpPr txBox="1"/>
          <p:nvPr/>
        </p:nvSpPr>
        <p:spPr>
          <a:xfrm>
            <a:off x="6905253" y="2838874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759EAF-CB26-19A0-C8CC-C08D9B62B1E2}"/>
              </a:ext>
            </a:extLst>
          </p:cNvPr>
          <p:cNvSpPr txBox="1"/>
          <p:nvPr/>
        </p:nvSpPr>
        <p:spPr>
          <a:xfrm>
            <a:off x="7691062" y="2838873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51E373-3965-757A-608A-BC41AA3748EE}"/>
              </a:ext>
            </a:extLst>
          </p:cNvPr>
          <p:cNvSpPr/>
          <p:nvPr/>
        </p:nvSpPr>
        <p:spPr>
          <a:xfrm>
            <a:off x="1165225" y="5305425"/>
            <a:ext cx="1866900" cy="23177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27FAF5F-22D2-B3BE-2893-4E8D82C90BA1}"/>
              </a:ext>
            </a:extLst>
          </p:cNvPr>
          <p:cNvSpPr/>
          <p:nvPr/>
        </p:nvSpPr>
        <p:spPr>
          <a:xfrm>
            <a:off x="3267380" y="5305425"/>
            <a:ext cx="289352" cy="23177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CEC108-73D1-5260-677C-44151110A5D9}"/>
              </a:ext>
            </a:extLst>
          </p:cNvPr>
          <p:cNvSpPr/>
          <p:nvPr/>
        </p:nvSpPr>
        <p:spPr>
          <a:xfrm>
            <a:off x="7724182" y="2893737"/>
            <a:ext cx="154575" cy="17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AA4F52E9-34C1-7E0E-23A9-FE92722C3AFF}"/>
              </a:ext>
            </a:extLst>
          </p:cNvPr>
          <p:cNvCxnSpPr>
            <a:cxnSpLocks/>
            <a:stCxn id="9" idx="2"/>
            <a:endCxn id="25" idx="0"/>
          </p:cNvCxnSpPr>
          <p:nvPr/>
        </p:nvCxnSpPr>
        <p:spPr>
          <a:xfrm rot="5400000">
            <a:off x="4488755" y="1992709"/>
            <a:ext cx="2236017" cy="4389414"/>
          </a:xfrm>
          <a:prstGeom prst="bentConnector3">
            <a:avLst>
              <a:gd name="adj1" fmla="val 3208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57A6E4E8-4485-564D-C1DD-49CFC67F6810}"/>
              </a:ext>
            </a:extLst>
          </p:cNvPr>
          <p:cNvSpPr/>
          <p:nvPr/>
        </p:nvSpPr>
        <p:spPr>
          <a:xfrm>
            <a:off x="3979885" y="1839294"/>
            <a:ext cx="221708" cy="158744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57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" grpId="0"/>
      <p:bldP spid="14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8" grpId="0" animBg="1"/>
      <p:bldP spid="25" grpId="0" animBg="1"/>
      <p:bldP spid="4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21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Classical (Boolean) Digital Logic Circuits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Review base conversion (binary</a:t>
            </a:r>
            <a:r>
              <a:rPr lang="en-US" sz="2000" baseline="-25000" dirty="0"/>
              <a:t>2</a:t>
            </a:r>
            <a:r>
              <a:rPr lang="en-US" sz="2000" dirty="0"/>
              <a:t> </a:t>
            </a:r>
            <a:r>
              <a:rPr lang="en-US" sz="2000" dirty="0">
                <a:sym typeface="Wingdings" panose="05000000000000000000" pitchFamily="2" charset="2"/>
              </a:rPr>
              <a:t> decimal</a:t>
            </a:r>
            <a:r>
              <a:rPr lang="en-US" sz="2000" baseline="-25000" dirty="0">
                <a:sym typeface="Wingdings" panose="05000000000000000000" pitchFamily="2" charset="2"/>
              </a:rPr>
              <a:t>10</a:t>
            </a:r>
            <a:r>
              <a:rPr lang="en-US" sz="2000" dirty="0">
                <a:sym typeface="Wingdings" panose="05000000000000000000" pitchFamily="2" charset="2"/>
              </a:rPr>
              <a:t>)</a:t>
            </a:r>
            <a:endParaRPr lang="en-US" sz="2400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Analyze the three classical logic gates: </a:t>
            </a:r>
            <a:r>
              <a:rPr lang="en-US" sz="2000" b="1" dirty="0"/>
              <a:t>NOT</a:t>
            </a:r>
            <a:r>
              <a:rPr lang="en-US" sz="2000" dirty="0"/>
              <a:t>, </a:t>
            </a:r>
            <a:r>
              <a:rPr lang="en-US" sz="2000" b="1" dirty="0"/>
              <a:t>AND</a:t>
            </a:r>
            <a:r>
              <a:rPr lang="en-US" sz="2000" dirty="0"/>
              <a:t>, and </a:t>
            </a:r>
            <a:r>
              <a:rPr lang="en-US" sz="2000" b="1" dirty="0"/>
              <a:t>OR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Learn how to </a:t>
            </a:r>
            <a:r>
              <a:rPr lang="en-US" sz="2000" u="sng" dirty="0"/>
              <a:t>chain</a:t>
            </a:r>
            <a:r>
              <a:rPr lang="en-US" sz="2000" dirty="0"/>
              <a:t> multiple logic gates </a:t>
            </a:r>
            <a:r>
              <a:rPr lang="en-US" sz="2000" i="1" dirty="0"/>
              <a:t>together</a:t>
            </a:r>
            <a:r>
              <a:rPr lang="en-US" sz="2000" dirty="0"/>
              <a:t> in a circuit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Develop </a:t>
            </a:r>
            <a:r>
              <a:rPr lang="en-US" sz="2000" b="1" dirty="0">
                <a:solidFill>
                  <a:srgbClr val="0070C0"/>
                </a:solidFill>
              </a:rPr>
              <a:t>truth tables </a:t>
            </a:r>
            <a:r>
              <a:rPr lang="en-US" sz="2000" dirty="0"/>
              <a:t>and calculate input &amp; output states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Understand how </a:t>
            </a:r>
            <a:r>
              <a:rPr lang="en-US" sz="2000" b="1" dirty="0">
                <a:solidFill>
                  <a:srgbClr val="00B050"/>
                </a:solidFill>
              </a:rPr>
              <a:t>half-adders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00B050"/>
                </a:solidFill>
              </a:rPr>
              <a:t>full-adders</a:t>
            </a:r>
            <a:r>
              <a:rPr lang="en-US" sz="2000" dirty="0"/>
              <a:t> operate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Appreciate how </a:t>
            </a:r>
            <a:r>
              <a:rPr lang="en-US" sz="2000" b="1" dirty="0">
                <a:solidFill>
                  <a:srgbClr val="FF0000"/>
                </a:solidFill>
              </a:rPr>
              <a:t>memory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7030A0"/>
                </a:solidFill>
              </a:rPr>
              <a:t>counters</a:t>
            </a:r>
            <a:r>
              <a:rPr lang="en-US" sz="2000" dirty="0"/>
              <a:t> are constructed from gates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Simulate digital circuits using matrix algebra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Represent gates via their </a:t>
            </a:r>
            <a:r>
              <a:rPr lang="en-US" sz="2000" i="1" dirty="0"/>
              <a:t>action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00B050"/>
                </a:solidFill>
              </a:rPr>
              <a:t>operators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Combine multiple inputs using the </a:t>
            </a:r>
            <a:r>
              <a:rPr lang="en-US" sz="2000" b="1" dirty="0"/>
              <a:t>tensor</a:t>
            </a:r>
            <a:r>
              <a:rPr lang="en-US" sz="2000" dirty="0"/>
              <a:t> </a:t>
            </a:r>
            <a:r>
              <a:rPr lang="en-US" sz="2000" b="1" dirty="0"/>
              <a:t>product</a:t>
            </a:r>
            <a:r>
              <a:rPr lang="en-US" sz="2000" dirty="0"/>
              <a:t> of matrices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Logic Gates in the Real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61" y="2479547"/>
            <a:ext cx="2563368" cy="31658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9189" y="1699800"/>
            <a:ext cx="5485946" cy="22126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9363" y="4001952"/>
            <a:ext cx="4185598" cy="235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Gate Equivalence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87007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Augustus De Morgan’s</a:t>
            </a:r>
            <a:r>
              <a:rPr lang="en-US" sz="2400" dirty="0"/>
              <a:t> laws: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Can make an AND gate from 3 NOTs and 1 OR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Can make an OR gate from 3 NOTs and 1 AND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Invert both inputs and the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685" y="4196792"/>
            <a:ext cx="2971429" cy="12380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820" y="4273941"/>
            <a:ext cx="3000000" cy="11904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69720" y="5707380"/>
            <a:ext cx="193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OR </a:t>
            </a:r>
            <a:r>
              <a:rPr lang="en-US" b="1" dirty="0"/>
              <a:t>from AND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01640" y="5707380"/>
            <a:ext cx="193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AND</a:t>
            </a:r>
            <a:r>
              <a:rPr lang="en-US" b="1" dirty="0"/>
              <a:t> from OR</a:t>
            </a:r>
          </a:p>
        </p:txBody>
      </p:sp>
    </p:spTree>
    <p:extLst>
      <p:ext uri="{BB962C8B-B14F-4D97-AF65-F5344CB8AC3E}">
        <p14:creationId xmlns:p14="http://schemas.microsoft.com/office/powerpoint/2010/main" val="705763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 Morgan’s Laws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434" y="1468581"/>
            <a:ext cx="5869265" cy="22505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434" y="3923669"/>
            <a:ext cx="4934586" cy="2432682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69E332D7-11E7-487F-A1CC-0B17FA477921}"/>
              </a:ext>
            </a:extLst>
          </p:cNvPr>
          <p:cNvSpPr/>
          <p:nvPr/>
        </p:nvSpPr>
        <p:spPr>
          <a:xfrm>
            <a:off x="6457950" y="4408632"/>
            <a:ext cx="2298344" cy="1258214"/>
          </a:xfrm>
          <a:prstGeom prst="wedgeRoundRectCallout">
            <a:avLst>
              <a:gd name="adj1" fmla="val -38546"/>
              <a:gd name="adj2" fmla="val -892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can build any circuit using just NAND or NOR gates!</a:t>
            </a:r>
          </a:p>
        </p:txBody>
      </p:sp>
    </p:spTree>
    <p:extLst>
      <p:ext uri="{BB962C8B-B14F-4D97-AF65-F5344CB8AC3E}">
        <p14:creationId xmlns:p14="http://schemas.microsoft.com/office/powerpoint/2010/main" val="192181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Majority Vote Circuit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Create a truth table with input variables (A, B, C) that represent the vote (yeah or nay) of </a:t>
            </a:r>
            <a:r>
              <a:rPr lang="en-US" sz="2400" b="1" dirty="0">
                <a:solidFill>
                  <a:srgbClr val="00B050"/>
                </a:solidFill>
              </a:rPr>
              <a:t>three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people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Design a circuit that emits 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  <a:r>
              <a:rPr lang="en-US" sz="2400" dirty="0"/>
              <a:t> as output </a:t>
            </a:r>
            <a:r>
              <a:rPr lang="en-US" sz="2400" b="1" i="1" dirty="0">
                <a:solidFill>
                  <a:srgbClr val="0070C0"/>
                </a:solidFill>
              </a:rPr>
              <a:t>if and only if</a:t>
            </a:r>
            <a:r>
              <a:rPr lang="en-US" sz="2400" b="1" dirty="0"/>
              <a:t> </a:t>
            </a:r>
            <a:r>
              <a:rPr lang="en-US" sz="2400" dirty="0"/>
              <a:t>at least 2 out of the 3 input lines are also 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Start by making a truth table for all 8 possible input permutations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Then use </a:t>
            </a:r>
            <a:r>
              <a:rPr lang="en-US" sz="2000" b="1" dirty="0"/>
              <a:t>AND</a:t>
            </a:r>
            <a:r>
              <a:rPr lang="en-US" sz="2000" dirty="0"/>
              <a:t> gates to select only those input permutations that represent a valid (1/high/true) “majority” output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Then use </a:t>
            </a:r>
            <a:r>
              <a:rPr lang="en-US" sz="2000" b="1" dirty="0"/>
              <a:t>OR</a:t>
            </a:r>
            <a:r>
              <a:rPr lang="en-US" sz="2000" dirty="0"/>
              <a:t> gates to gather the output of those </a:t>
            </a:r>
            <a:r>
              <a:rPr lang="en-US" sz="2000" b="1" dirty="0"/>
              <a:t>AND</a:t>
            </a:r>
            <a:r>
              <a:rPr lang="en-US" sz="2000" dirty="0"/>
              <a:t> gates into a single output line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AC5FC9-8C03-498A-8493-2A902313AE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0908" y="5729545"/>
            <a:ext cx="835742" cy="62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2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Majority Vote Circuit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1" y="1641340"/>
            <a:ext cx="3053076" cy="343736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873" y="2152864"/>
            <a:ext cx="3901117" cy="29258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4629" y="2203438"/>
            <a:ext cx="4669065" cy="27677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342564-13EE-2995-84FB-F5D5DABB87E2}"/>
              </a:ext>
            </a:extLst>
          </p:cNvPr>
          <p:cNvSpPr txBox="1"/>
          <p:nvPr/>
        </p:nvSpPr>
        <p:spPr>
          <a:xfrm>
            <a:off x="4075660" y="2458420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F33A7B-5983-0019-DC97-50295669B4DF}"/>
              </a:ext>
            </a:extLst>
          </p:cNvPr>
          <p:cNvSpPr txBox="1"/>
          <p:nvPr/>
        </p:nvSpPr>
        <p:spPr>
          <a:xfrm>
            <a:off x="4075660" y="3275111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CB6A56-B4F0-DCA3-50B9-2E9780F453A8}"/>
              </a:ext>
            </a:extLst>
          </p:cNvPr>
          <p:cNvSpPr txBox="1"/>
          <p:nvPr/>
        </p:nvSpPr>
        <p:spPr>
          <a:xfrm>
            <a:off x="4075660" y="3967714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7A94B1-CB87-9019-B7EC-1C75E96A006A}"/>
              </a:ext>
            </a:extLst>
          </p:cNvPr>
          <p:cNvSpPr/>
          <p:nvPr/>
        </p:nvSpPr>
        <p:spPr>
          <a:xfrm>
            <a:off x="508001" y="4186238"/>
            <a:ext cx="1493186" cy="295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B0B5C1-5B0F-AA9F-CC5F-104CBEC92645}"/>
              </a:ext>
            </a:extLst>
          </p:cNvPr>
          <p:cNvSpPr txBox="1"/>
          <p:nvPr/>
        </p:nvSpPr>
        <p:spPr>
          <a:xfrm>
            <a:off x="5779542" y="2777898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B2B9F9-2CB7-0692-9A83-3DAD58A1E51B}"/>
              </a:ext>
            </a:extLst>
          </p:cNvPr>
          <p:cNvSpPr txBox="1"/>
          <p:nvPr/>
        </p:nvSpPr>
        <p:spPr>
          <a:xfrm>
            <a:off x="5779541" y="3512755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A8FC5B-762E-6B01-9757-1890DA8D508E}"/>
              </a:ext>
            </a:extLst>
          </p:cNvPr>
          <p:cNvSpPr txBox="1"/>
          <p:nvPr/>
        </p:nvSpPr>
        <p:spPr>
          <a:xfrm>
            <a:off x="5779540" y="4247612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4CD77A-3B25-2CA2-454B-8EF073780CDA}"/>
              </a:ext>
            </a:extLst>
          </p:cNvPr>
          <p:cNvSpPr txBox="1"/>
          <p:nvPr/>
        </p:nvSpPr>
        <p:spPr>
          <a:xfrm>
            <a:off x="7032266" y="3052244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7CB623-B09C-4644-14BE-C0EC48E07137}"/>
              </a:ext>
            </a:extLst>
          </p:cNvPr>
          <p:cNvSpPr txBox="1"/>
          <p:nvPr/>
        </p:nvSpPr>
        <p:spPr>
          <a:xfrm>
            <a:off x="7446861" y="3615783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AEC363-D54C-C315-3433-D53E5A39F610}"/>
              </a:ext>
            </a:extLst>
          </p:cNvPr>
          <p:cNvSpPr txBox="1"/>
          <p:nvPr/>
        </p:nvSpPr>
        <p:spPr>
          <a:xfrm>
            <a:off x="8728493" y="3601032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25297B-F5C4-73F1-7D2E-BAB8A8D192AE}"/>
              </a:ext>
            </a:extLst>
          </p:cNvPr>
          <p:cNvSpPr/>
          <p:nvPr/>
        </p:nvSpPr>
        <p:spPr>
          <a:xfrm>
            <a:off x="4075660" y="2464397"/>
            <a:ext cx="221707" cy="181109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8C3C2E-9DA0-9154-6E2D-A02FE9B5BDA9}"/>
              </a:ext>
            </a:extLst>
          </p:cNvPr>
          <p:cNvSpPr/>
          <p:nvPr/>
        </p:nvSpPr>
        <p:spPr>
          <a:xfrm>
            <a:off x="2871787" y="4186238"/>
            <a:ext cx="309719" cy="295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449A438-C5A9-E1F3-39F8-781C973E92D9}"/>
              </a:ext>
            </a:extLst>
          </p:cNvPr>
          <p:cNvCxnSpPr>
            <a:stCxn id="16" idx="2"/>
            <a:endCxn id="18" idx="2"/>
          </p:cNvCxnSpPr>
          <p:nvPr/>
        </p:nvCxnSpPr>
        <p:spPr>
          <a:xfrm rot="5400000">
            <a:off x="5646372" y="1289084"/>
            <a:ext cx="573250" cy="5812700"/>
          </a:xfrm>
          <a:prstGeom prst="bentConnector3">
            <a:avLst>
              <a:gd name="adj1" fmla="val 274342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11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5" grpId="0" animBg="1"/>
      <p:bldP spid="11" grpId="0"/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Binary Addition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960" y="3004134"/>
            <a:ext cx="2000000" cy="15904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24" y="1914224"/>
            <a:ext cx="5432971" cy="377029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85160" y="4107180"/>
            <a:ext cx="281249" cy="3565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18560" y="4463742"/>
            <a:ext cx="281249" cy="748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1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Full Adder Circuit using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NAND</a:t>
            </a:r>
            <a:r>
              <a:rPr lang="en-US" sz="3200" dirty="0">
                <a:latin typeface="+mn-lt"/>
              </a:rPr>
              <a:t> gates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714" y="1752809"/>
            <a:ext cx="7428571" cy="3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720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Chaining Full Adders with </a:t>
            </a:r>
            <a:r>
              <a:rPr lang="en-US" sz="3200" b="1" dirty="0">
                <a:solidFill>
                  <a:srgbClr val="7030A0"/>
                </a:solidFill>
                <a:latin typeface="+mn-lt"/>
              </a:rPr>
              <a:t>Ripple</a:t>
            </a:r>
            <a:r>
              <a:rPr lang="en-US" sz="3200" dirty="0">
                <a:latin typeface="+mn-lt"/>
              </a:rPr>
              <a:t> Carry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52" y="1718526"/>
            <a:ext cx="7701815" cy="39964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F77D63-764B-4AE7-8779-E3B059AD1C74}"/>
              </a:ext>
            </a:extLst>
          </p:cNvPr>
          <p:cNvSpPr txBox="1"/>
          <p:nvPr/>
        </p:nvSpPr>
        <p:spPr>
          <a:xfrm>
            <a:off x="2377685" y="1256861"/>
            <a:ext cx="2231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1</a:t>
            </a:r>
            <a:r>
              <a:rPr lang="en-US" sz="2400" dirty="0"/>
              <a:t>       </a:t>
            </a:r>
            <a:r>
              <a:rPr lang="en-US" sz="2400" b="1" dirty="0">
                <a:solidFill>
                  <a:srgbClr val="00B050"/>
                </a:solidFill>
              </a:rPr>
              <a:t>0</a:t>
            </a:r>
            <a:r>
              <a:rPr lang="en-US" sz="2400" dirty="0"/>
              <a:t>     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  <a:r>
              <a:rPr lang="en-US" sz="2400" dirty="0"/>
              <a:t>   = </a:t>
            </a:r>
            <a:r>
              <a:rPr lang="en-US" sz="24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2567F1-B6B5-4A8A-9C84-EECCE46DD1A2}"/>
              </a:ext>
            </a:extLst>
          </p:cNvPr>
          <p:cNvSpPr txBox="1"/>
          <p:nvPr/>
        </p:nvSpPr>
        <p:spPr>
          <a:xfrm>
            <a:off x="5804227" y="1256861"/>
            <a:ext cx="2231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1</a:t>
            </a:r>
            <a:r>
              <a:rPr lang="en-US" sz="2400" dirty="0"/>
              <a:t>      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  <a:r>
              <a:rPr lang="en-US" sz="2400" dirty="0"/>
              <a:t>      </a:t>
            </a:r>
            <a:r>
              <a:rPr lang="en-US" sz="2400" b="1" dirty="0">
                <a:solidFill>
                  <a:srgbClr val="00B050"/>
                </a:solidFill>
              </a:rPr>
              <a:t>0</a:t>
            </a:r>
            <a:r>
              <a:rPr lang="en-US" sz="2400" dirty="0"/>
              <a:t>   = </a:t>
            </a:r>
            <a:r>
              <a:rPr lang="en-US" sz="2400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C74E53-2239-450D-BB3F-2E41840B0E6F}"/>
              </a:ext>
            </a:extLst>
          </p:cNvPr>
          <p:cNvSpPr txBox="1"/>
          <p:nvPr/>
        </p:nvSpPr>
        <p:spPr>
          <a:xfrm>
            <a:off x="4056543" y="5804843"/>
            <a:ext cx="1673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0</a:t>
            </a:r>
            <a:r>
              <a:rPr lang="en-US" sz="2400" dirty="0"/>
              <a:t>      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  <a:r>
              <a:rPr lang="en-US" sz="2400" dirty="0"/>
              <a:t>      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1CC514-84A2-4F63-BE98-2D973E182BFC}"/>
              </a:ext>
            </a:extLst>
          </p:cNvPr>
          <p:cNvSpPr txBox="1"/>
          <p:nvPr/>
        </p:nvSpPr>
        <p:spPr>
          <a:xfrm>
            <a:off x="758515" y="4202185"/>
            <a:ext cx="399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1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6FF9C2-04F1-4A93-9427-70821FC78654}"/>
              </a:ext>
            </a:extLst>
          </p:cNvPr>
          <p:cNvCxnSpPr>
            <a:cxnSpLocks/>
          </p:cNvCxnSpPr>
          <p:nvPr/>
        </p:nvCxnSpPr>
        <p:spPr>
          <a:xfrm>
            <a:off x="931761" y="4719484"/>
            <a:ext cx="0" cy="1342103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983368-3A2D-441C-9FF4-3B18A0FCFF2D}"/>
              </a:ext>
            </a:extLst>
          </p:cNvPr>
          <p:cNvCxnSpPr>
            <a:cxnSpLocks/>
          </p:cNvCxnSpPr>
          <p:nvPr/>
        </p:nvCxnSpPr>
        <p:spPr>
          <a:xfrm>
            <a:off x="916781" y="6061587"/>
            <a:ext cx="2968926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7A60097-75E6-4B64-B455-39D5CD32B85D}"/>
              </a:ext>
            </a:extLst>
          </p:cNvPr>
          <p:cNvSpPr txBox="1"/>
          <p:nvPr/>
        </p:nvSpPr>
        <p:spPr>
          <a:xfrm>
            <a:off x="5705783" y="5804842"/>
            <a:ext cx="842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 </a:t>
            </a:r>
            <a:r>
              <a:rPr lang="en-US" sz="2400" b="1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DADD30-2DAF-41AD-A8E8-33C771623418}"/>
              </a:ext>
            </a:extLst>
          </p:cNvPr>
          <p:cNvSpPr txBox="1"/>
          <p:nvPr/>
        </p:nvSpPr>
        <p:spPr>
          <a:xfrm>
            <a:off x="3776300" y="1455670"/>
            <a:ext cx="280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8A75E4-6505-4F5B-877E-83994CCAC4E1}"/>
              </a:ext>
            </a:extLst>
          </p:cNvPr>
          <p:cNvSpPr txBox="1"/>
          <p:nvPr/>
        </p:nvSpPr>
        <p:spPr>
          <a:xfrm>
            <a:off x="4312978" y="1468581"/>
            <a:ext cx="402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D139D7-B084-4B48-98E6-C2A99CEA999F}"/>
              </a:ext>
            </a:extLst>
          </p:cNvPr>
          <p:cNvSpPr txBox="1"/>
          <p:nvPr/>
        </p:nvSpPr>
        <p:spPr>
          <a:xfrm>
            <a:off x="7206407" y="1456423"/>
            <a:ext cx="280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6842C5-1A97-452B-A4A9-2E9A837121A5}"/>
              </a:ext>
            </a:extLst>
          </p:cNvPr>
          <p:cNvSpPr txBox="1"/>
          <p:nvPr/>
        </p:nvSpPr>
        <p:spPr>
          <a:xfrm>
            <a:off x="7742470" y="1468580"/>
            <a:ext cx="402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B7FEBA-1605-4042-85B9-1F2BA4B5E090}"/>
              </a:ext>
            </a:extLst>
          </p:cNvPr>
          <p:cNvSpPr txBox="1"/>
          <p:nvPr/>
        </p:nvSpPr>
        <p:spPr>
          <a:xfrm>
            <a:off x="5523984" y="6003652"/>
            <a:ext cx="280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A1A7A8-47E9-488C-8668-B0AB0404D278}"/>
              </a:ext>
            </a:extLst>
          </p:cNvPr>
          <p:cNvSpPr txBox="1"/>
          <p:nvPr/>
        </p:nvSpPr>
        <p:spPr>
          <a:xfrm>
            <a:off x="6264085" y="6003651"/>
            <a:ext cx="402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10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966297D-9F40-4C44-A6A5-2C433BE23EEE}"/>
              </a:ext>
            </a:extLst>
          </p:cNvPr>
          <p:cNvGrpSpPr/>
          <p:nvPr/>
        </p:nvGrpSpPr>
        <p:grpSpPr>
          <a:xfrm>
            <a:off x="2180134" y="2929181"/>
            <a:ext cx="4969634" cy="445919"/>
            <a:chOff x="2180134" y="2929181"/>
            <a:chExt cx="4969634" cy="44591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F4BA361-96CD-4FE4-A4A1-702C668BC087}"/>
                </a:ext>
              </a:extLst>
            </p:cNvPr>
            <p:cNvGrpSpPr/>
            <p:nvPr/>
          </p:nvGrpSpPr>
          <p:grpSpPr>
            <a:xfrm>
              <a:off x="6264085" y="3004623"/>
              <a:ext cx="885683" cy="370477"/>
              <a:chOff x="6264085" y="3004623"/>
              <a:chExt cx="885683" cy="370477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0BAF7AC-E192-48AA-9C3E-C2CEC67DEC2A}"/>
                  </a:ext>
                </a:extLst>
              </p:cNvPr>
              <p:cNvSpPr/>
              <p:nvPr/>
            </p:nvSpPr>
            <p:spPr>
              <a:xfrm>
                <a:off x="6264085" y="3005768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1</a:t>
                </a:r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C10F34D-EEF1-45FD-AADD-77DBDE213858}"/>
                  </a:ext>
                </a:extLst>
              </p:cNvPr>
              <p:cNvSpPr/>
              <p:nvPr/>
            </p:nvSpPr>
            <p:spPr>
              <a:xfrm>
                <a:off x="6848082" y="3004623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0</a:t>
                </a:r>
                <a:endParaRPr lang="en-US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A29F5EC-980C-4FE9-BA3F-0F70E20E323A}"/>
                </a:ext>
              </a:extLst>
            </p:cNvPr>
            <p:cNvGrpSpPr/>
            <p:nvPr/>
          </p:nvGrpSpPr>
          <p:grpSpPr>
            <a:xfrm>
              <a:off x="4233082" y="2999109"/>
              <a:ext cx="885683" cy="370477"/>
              <a:chOff x="6264085" y="3004623"/>
              <a:chExt cx="885683" cy="370477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4581F31-A866-4435-A11E-5D5ED1997395}"/>
                  </a:ext>
                </a:extLst>
              </p:cNvPr>
              <p:cNvSpPr/>
              <p:nvPr/>
            </p:nvSpPr>
            <p:spPr>
              <a:xfrm>
                <a:off x="6264085" y="3005768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0</a:t>
                </a:r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10601FC-55A3-4ED1-8D32-34EEBE0F1171}"/>
                  </a:ext>
                </a:extLst>
              </p:cNvPr>
              <p:cNvSpPr/>
              <p:nvPr/>
            </p:nvSpPr>
            <p:spPr>
              <a:xfrm>
                <a:off x="6848082" y="3004623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1</a:t>
                </a:r>
                <a:endParaRPr lang="en-US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A23E5C7-E764-4BEB-894F-238B266E8FE0}"/>
                </a:ext>
              </a:extLst>
            </p:cNvPr>
            <p:cNvGrpSpPr/>
            <p:nvPr/>
          </p:nvGrpSpPr>
          <p:grpSpPr>
            <a:xfrm>
              <a:off x="2180134" y="2929181"/>
              <a:ext cx="885683" cy="370477"/>
              <a:chOff x="6264085" y="3004623"/>
              <a:chExt cx="885683" cy="370477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2730969-9FD4-49F0-996C-C508FD8F87AD}"/>
                  </a:ext>
                </a:extLst>
              </p:cNvPr>
              <p:cNvSpPr/>
              <p:nvPr/>
            </p:nvSpPr>
            <p:spPr>
              <a:xfrm>
                <a:off x="6264085" y="3005768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1</a:t>
                </a:r>
                <a:endParaRPr lang="en-US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9D9560C-0FB3-42B6-AB10-1C77B2E2E00C}"/>
                  </a:ext>
                </a:extLst>
              </p:cNvPr>
              <p:cNvSpPr/>
              <p:nvPr/>
            </p:nvSpPr>
            <p:spPr>
              <a:xfrm>
                <a:off x="6848082" y="3004623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1</a:t>
                </a:r>
                <a:endParaRPr lang="en-US" dirty="0"/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A96DF0D-3E6A-47A2-850C-830E0040F70F}"/>
              </a:ext>
            </a:extLst>
          </p:cNvPr>
          <p:cNvGrpSpPr/>
          <p:nvPr/>
        </p:nvGrpSpPr>
        <p:grpSpPr>
          <a:xfrm>
            <a:off x="2563535" y="4322090"/>
            <a:ext cx="4309920" cy="426934"/>
            <a:chOff x="2563535" y="4322090"/>
            <a:chExt cx="4309920" cy="4269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AF88417-D62B-401D-ACAB-E55285234B46}"/>
                </a:ext>
              </a:extLst>
            </p:cNvPr>
            <p:cNvSpPr/>
            <p:nvPr/>
          </p:nvSpPr>
          <p:spPr>
            <a:xfrm>
              <a:off x="6571769" y="437969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1</a:t>
              </a:r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08445CA-2838-4F9D-AE16-9773226BB7AE}"/>
                </a:ext>
              </a:extLst>
            </p:cNvPr>
            <p:cNvSpPr/>
            <p:nvPr/>
          </p:nvSpPr>
          <p:spPr>
            <a:xfrm>
              <a:off x="4572000" y="437969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1</a:t>
              </a:r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511E2D3-BDBE-48E0-9E20-0769F7696DE6}"/>
                </a:ext>
              </a:extLst>
            </p:cNvPr>
            <p:cNvSpPr/>
            <p:nvPr/>
          </p:nvSpPr>
          <p:spPr>
            <a:xfrm>
              <a:off x="2563535" y="432209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0</a:t>
              </a:r>
              <a:endParaRPr lang="en-US" dirty="0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80D6FB53-70F7-4A59-AFCE-B3117C8FCC08}"/>
              </a:ext>
            </a:extLst>
          </p:cNvPr>
          <p:cNvSpPr/>
          <p:nvPr/>
        </p:nvSpPr>
        <p:spPr>
          <a:xfrm>
            <a:off x="5788351" y="354313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0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824C52-D106-4AD0-88F2-A13849927E74}"/>
              </a:ext>
            </a:extLst>
          </p:cNvPr>
          <p:cNvSpPr/>
          <p:nvPr/>
        </p:nvSpPr>
        <p:spPr>
          <a:xfrm>
            <a:off x="3776300" y="353209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0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34CFA67-A483-4C0A-9CCD-4FF00F618B6B}"/>
              </a:ext>
            </a:extLst>
          </p:cNvPr>
          <p:cNvSpPr/>
          <p:nvPr/>
        </p:nvSpPr>
        <p:spPr>
          <a:xfrm>
            <a:off x="1829237" y="354313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04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  <p:bldP spid="17" grpId="0"/>
      <p:bldP spid="9" grpId="0"/>
      <p:bldP spid="13" grpId="0"/>
      <p:bldP spid="14" grpId="0"/>
      <p:bldP spid="15" grpId="0"/>
      <p:bldP spid="16" grpId="0"/>
      <p:bldP spid="18" grpId="0"/>
      <p:bldP spid="30" grpId="0"/>
      <p:bldP spid="31" grpId="0"/>
      <p:bldP spid="3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1 Bit Memory :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Set-Reset</a:t>
            </a:r>
            <a:r>
              <a:rPr lang="en-US" sz="3200" dirty="0">
                <a:latin typeface="+mn-lt"/>
              </a:rPr>
              <a:t> Latch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441" y="1561334"/>
            <a:ext cx="7363119" cy="4458466"/>
          </a:xfrm>
          <a:prstGeom prst="rect">
            <a:avLst/>
          </a:prstGeom>
        </p:spPr>
      </p:pic>
      <p:sp>
        <p:nvSpPr>
          <p:cNvPr id="4" name="Callout: Line 3">
            <a:extLst>
              <a:ext uri="{FF2B5EF4-FFF2-40B4-BE49-F238E27FC236}">
                <a16:creationId xmlns:a16="http://schemas.microsoft.com/office/drawing/2014/main" id="{CCBF0101-67D7-43D2-9CCE-BB5C825A967D}"/>
              </a:ext>
            </a:extLst>
          </p:cNvPr>
          <p:cNvSpPr/>
          <p:nvPr/>
        </p:nvSpPr>
        <p:spPr>
          <a:xfrm>
            <a:off x="7322694" y="4193211"/>
            <a:ext cx="1432499" cy="1103455"/>
          </a:xfrm>
          <a:prstGeom prst="borderCallout1">
            <a:avLst>
              <a:gd name="adj1" fmla="val 18750"/>
              <a:gd name="adj2" fmla="val -8333"/>
              <a:gd name="adj3" fmla="val -11800"/>
              <a:gd name="adj4" fmla="val -40426"/>
            </a:avLst>
          </a:prstGeom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The key was to send the output back into the input!</a:t>
            </a:r>
          </a:p>
        </p:txBody>
      </p:sp>
    </p:spTree>
    <p:extLst>
      <p:ext uri="{BB962C8B-B14F-4D97-AF65-F5344CB8AC3E}">
        <p14:creationId xmlns:p14="http://schemas.microsoft.com/office/powerpoint/2010/main" val="237934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916" y="1687554"/>
            <a:ext cx="1819048" cy="17619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80" y="4110705"/>
            <a:ext cx="5191482" cy="2153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296" y="1687118"/>
            <a:ext cx="4374314" cy="217622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12980C1-74F7-4A82-8F53-59DC5B3D9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1 Bit Memory: A </a:t>
            </a:r>
            <a:r>
              <a:rPr lang="en-US" sz="3200" b="1" u="sng" dirty="0">
                <a:latin typeface="+mn-lt"/>
              </a:rPr>
              <a:t>clocked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solidFill>
                  <a:srgbClr val="7030A0"/>
                </a:solidFill>
                <a:latin typeface="+mn-lt"/>
              </a:rPr>
              <a:t>J-K</a:t>
            </a:r>
            <a:r>
              <a:rPr lang="en-US" sz="3200" dirty="0">
                <a:latin typeface="+mn-lt"/>
              </a:rPr>
              <a:t> Flip-flop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D3E03E-32C5-4466-BAE1-A199E47762B5}"/>
              </a:ext>
            </a:extLst>
          </p:cNvPr>
          <p:cNvSpPr txBox="1"/>
          <p:nvPr/>
        </p:nvSpPr>
        <p:spPr>
          <a:xfrm>
            <a:off x="6255410" y="4003698"/>
            <a:ext cx="22599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J-K flip-flop can be set/reset/toggled only during the </a:t>
            </a:r>
            <a:r>
              <a:rPr lang="en-US" i="1" dirty="0">
                <a:solidFill>
                  <a:srgbClr val="00B050"/>
                </a:solidFill>
              </a:rPr>
              <a:t>rising edge</a:t>
            </a:r>
            <a:r>
              <a:rPr lang="en-US" dirty="0"/>
              <a:t> of the clock signal</a:t>
            </a:r>
          </a:p>
          <a:p>
            <a:endParaRPr lang="en-US" dirty="0"/>
          </a:p>
          <a:p>
            <a:r>
              <a:rPr lang="en-US" dirty="0"/>
              <a:t>When the clock is low a </a:t>
            </a:r>
            <a:r>
              <a:rPr lang="en-US" b="1" dirty="0"/>
              <a:t>latch</a:t>
            </a:r>
            <a:r>
              <a:rPr lang="en-US" dirty="0"/>
              <a:t> maintains its prior output value</a:t>
            </a:r>
          </a:p>
        </p:txBody>
      </p:sp>
    </p:spTree>
    <p:extLst>
      <p:ext uri="{BB962C8B-B14F-4D97-AF65-F5344CB8AC3E}">
        <p14:creationId xmlns:p14="http://schemas.microsoft.com/office/powerpoint/2010/main" val="2239353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Base Conversion – </a:t>
            </a:r>
            <a:r>
              <a:rPr lang="en-US" sz="3200" dirty="0">
                <a:solidFill>
                  <a:srgbClr val="00B050"/>
                </a:solidFill>
                <a:latin typeface="+mn-lt"/>
              </a:rPr>
              <a:t>Binary</a:t>
            </a:r>
            <a:r>
              <a:rPr lang="en-US" sz="3200" dirty="0">
                <a:latin typeface="+mn-lt"/>
              </a:rPr>
              <a:t> to </a:t>
            </a:r>
            <a:r>
              <a:rPr lang="en-US" sz="3200" dirty="0">
                <a:solidFill>
                  <a:srgbClr val="FF0000"/>
                </a:solidFill>
                <a:latin typeface="+mn-lt"/>
              </a:rPr>
              <a:t>Decimal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7A51A1-A5AB-44DE-AAFE-A7E8ECAD0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107" y="3233274"/>
            <a:ext cx="4647476" cy="23047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D568ED-625D-4249-954E-E0BF3A621D64}"/>
              </a:ext>
            </a:extLst>
          </p:cNvPr>
          <p:cNvSpPr txBox="1"/>
          <p:nvPr/>
        </p:nvSpPr>
        <p:spPr>
          <a:xfrm>
            <a:off x="3622570" y="2613219"/>
            <a:ext cx="2134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</a:rPr>
              <a:t>1011001</a:t>
            </a:r>
            <a:r>
              <a:rPr lang="en-US" sz="2000" baseline="-25000" dirty="0"/>
              <a:t>2</a:t>
            </a:r>
            <a:r>
              <a:rPr lang="en-US" sz="2000" dirty="0"/>
              <a:t> = </a:t>
            </a:r>
            <a:r>
              <a:rPr lang="en-US" sz="2000" dirty="0">
                <a:solidFill>
                  <a:srgbClr val="FF0000"/>
                </a:solidFill>
              </a:rPr>
              <a:t>89</a:t>
            </a:r>
            <a:r>
              <a:rPr lang="en-US" sz="2000" baseline="-25000" dirty="0"/>
              <a:t>10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A2960B-A410-47E7-9882-06700C3B8DF7}"/>
              </a:ext>
            </a:extLst>
          </p:cNvPr>
          <p:cNvSpPr/>
          <p:nvPr/>
        </p:nvSpPr>
        <p:spPr>
          <a:xfrm>
            <a:off x="3805080" y="2696238"/>
            <a:ext cx="213852" cy="280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2459EE-C266-4AC9-BA32-5FC836B34FE6}"/>
              </a:ext>
            </a:extLst>
          </p:cNvPr>
          <p:cNvSpPr/>
          <p:nvPr/>
        </p:nvSpPr>
        <p:spPr>
          <a:xfrm>
            <a:off x="4583365" y="2696238"/>
            <a:ext cx="213852" cy="280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78879B-60D1-48D1-8BE1-20408F057135}"/>
              </a:ext>
            </a:extLst>
          </p:cNvPr>
          <p:cNvSpPr txBox="1"/>
          <p:nvPr/>
        </p:nvSpPr>
        <p:spPr>
          <a:xfrm>
            <a:off x="930990" y="2166921"/>
            <a:ext cx="26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Most Significant Bit (</a:t>
            </a:r>
            <a:r>
              <a:rPr lang="en-US" b="1" dirty="0"/>
              <a:t>MSB</a:t>
            </a:r>
            <a:r>
              <a:rPr lang="en-US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494EDB-2E72-4FA8-A484-632F4365951D}"/>
              </a:ext>
            </a:extLst>
          </p:cNvPr>
          <p:cNvSpPr txBox="1"/>
          <p:nvPr/>
        </p:nvSpPr>
        <p:spPr>
          <a:xfrm>
            <a:off x="4913054" y="2166921"/>
            <a:ext cx="26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Least Significant Bit (</a:t>
            </a:r>
            <a:r>
              <a:rPr lang="en-US" b="1" dirty="0"/>
              <a:t>LSB</a:t>
            </a:r>
            <a:r>
              <a:rPr lang="en-US" dirty="0"/>
              <a:t>)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41A0085-E61C-4612-A3B0-18A1F463FA51}"/>
              </a:ext>
            </a:extLst>
          </p:cNvPr>
          <p:cNvCxnSpPr>
            <a:stCxn id="14" idx="3"/>
            <a:endCxn id="12" idx="0"/>
          </p:cNvCxnSpPr>
          <p:nvPr/>
        </p:nvCxnSpPr>
        <p:spPr>
          <a:xfrm>
            <a:off x="3622570" y="2351587"/>
            <a:ext cx="289436" cy="344651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4FB7569-7352-4860-97FB-7EDAF27E36CF}"/>
              </a:ext>
            </a:extLst>
          </p:cNvPr>
          <p:cNvCxnSpPr>
            <a:cxnSpLocks/>
            <a:stCxn id="15" idx="1"/>
            <a:endCxn id="13" idx="0"/>
          </p:cNvCxnSpPr>
          <p:nvPr/>
        </p:nvCxnSpPr>
        <p:spPr>
          <a:xfrm rot="10800000" flipV="1">
            <a:off x="4690292" y="2351586"/>
            <a:ext cx="222763" cy="344651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B057312-66D2-4EDD-8650-7BD7A3C31386}"/>
                  </a:ext>
                </a:extLst>
              </p:cNvPr>
              <p:cNvSpPr txBox="1"/>
              <p:nvPr/>
            </p:nvSpPr>
            <p:spPr>
              <a:xfrm>
                <a:off x="1160972" y="2727412"/>
                <a:ext cx="2179381" cy="314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𝑊𝑒𝑖𝑔h𝑡</m:t>
                      </m:r>
                      <m:r>
                        <a:rPr lang="en-US" sz="14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𝐵𝑎𝑠𝑒</m:t>
                          </m:r>
                        </m:e>
                        <m:sup>
                          <m:r>
                            <a:rPr lang="en-US" sz="14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𝑃𝑜𝑠𝑖𝑡𝑖𝑜𝑛</m:t>
                          </m:r>
                        </m:sup>
                      </m:sSup>
                    </m:oMath>
                  </m:oMathPara>
                </a14:m>
                <a:endParaRPr lang="en-US" sz="14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B057312-66D2-4EDD-8650-7BD7A3C31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972" y="2727412"/>
                <a:ext cx="2179381" cy="3147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5880042D-FF7D-49C7-9841-AAEA13745779}"/>
              </a:ext>
            </a:extLst>
          </p:cNvPr>
          <p:cNvSpPr txBox="1"/>
          <p:nvPr/>
        </p:nvSpPr>
        <p:spPr>
          <a:xfrm>
            <a:off x="6795317" y="3507138"/>
            <a:ext cx="789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ym typeface="Wingdings" panose="05000000000000000000" pitchFamily="2" charset="2"/>
              </a:rPr>
              <a:t> </a:t>
            </a:r>
            <a:r>
              <a:rPr lang="en-US" sz="1400" dirty="0"/>
              <a:t>LSB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5F3803-C53D-415E-8785-3BDE6FA225FB}"/>
              </a:ext>
            </a:extLst>
          </p:cNvPr>
          <p:cNvSpPr txBox="1"/>
          <p:nvPr/>
        </p:nvSpPr>
        <p:spPr>
          <a:xfrm>
            <a:off x="6795317" y="4955850"/>
            <a:ext cx="789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ym typeface="Wingdings" panose="05000000000000000000" pitchFamily="2" charset="2"/>
              </a:rPr>
              <a:t> </a:t>
            </a:r>
            <a:r>
              <a:rPr lang="en-US" sz="1400" dirty="0"/>
              <a:t>MSB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CEBE86-26C1-480C-BBA0-A026F2ECA133}"/>
              </a:ext>
            </a:extLst>
          </p:cNvPr>
          <p:cNvCxnSpPr>
            <a:stCxn id="26" idx="0"/>
            <a:endCxn id="25" idx="2"/>
          </p:cNvCxnSpPr>
          <p:nvPr/>
        </p:nvCxnSpPr>
        <p:spPr>
          <a:xfrm flipV="1">
            <a:off x="7189836" y="3814915"/>
            <a:ext cx="0" cy="1140935"/>
          </a:xfrm>
          <a:prstGeom prst="straightConnector1">
            <a:avLst/>
          </a:prstGeom>
          <a:ln w="38100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6408B08-DE43-45DA-8E82-844D755F5421}"/>
              </a:ext>
            </a:extLst>
          </p:cNvPr>
          <p:cNvSpPr/>
          <p:nvPr/>
        </p:nvSpPr>
        <p:spPr>
          <a:xfrm>
            <a:off x="5079434" y="2613219"/>
            <a:ext cx="1173882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EF7858B-C238-4CD0-B073-79CD0EBE666C}"/>
              </a:ext>
            </a:extLst>
          </p:cNvPr>
          <p:cNvSpPr/>
          <p:nvPr/>
        </p:nvSpPr>
        <p:spPr>
          <a:xfrm>
            <a:off x="4689983" y="5331267"/>
            <a:ext cx="1821429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62681B-422F-4042-9249-25FF28A99573}"/>
              </a:ext>
            </a:extLst>
          </p:cNvPr>
          <p:cNvSpPr/>
          <p:nvPr/>
        </p:nvSpPr>
        <p:spPr>
          <a:xfrm>
            <a:off x="4624388" y="2696238"/>
            <a:ext cx="147637" cy="261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03EF0F-12E2-4192-B268-CFAD7EF16F0B}"/>
              </a:ext>
            </a:extLst>
          </p:cNvPr>
          <p:cNvSpPr/>
          <p:nvPr/>
        </p:nvSpPr>
        <p:spPr>
          <a:xfrm>
            <a:off x="5055747" y="3489181"/>
            <a:ext cx="147637" cy="261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B670B0CE-049F-4909-AD93-C36E7D1AEF4E}"/>
              </a:ext>
            </a:extLst>
          </p:cNvPr>
          <p:cNvCxnSpPr>
            <a:stCxn id="3" idx="2"/>
            <a:endCxn id="20" idx="1"/>
          </p:cNvCxnSpPr>
          <p:nvPr/>
        </p:nvCxnSpPr>
        <p:spPr>
          <a:xfrm rot="16200000" flipH="1">
            <a:off x="4545914" y="3110163"/>
            <a:ext cx="662127" cy="357540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E29D1A5-23F4-4AEE-9156-ABEAFBC24FB0}"/>
              </a:ext>
            </a:extLst>
          </p:cNvPr>
          <p:cNvSpPr/>
          <p:nvPr/>
        </p:nvSpPr>
        <p:spPr>
          <a:xfrm>
            <a:off x="3847948" y="2693617"/>
            <a:ext cx="147637" cy="261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9B3CB6-878D-40ED-B81E-C5EBBED48B01}"/>
              </a:ext>
            </a:extLst>
          </p:cNvPr>
          <p:cNvSpPr/>
          <p:nvPr/>
        </p:nvSpPr>
        <p:spPr>
          <a:xfrm>
            <a:off x="5055747" y="5007091"/>
            <a:ext cx="147637" cy="261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2BBB2E4A-7F73-461F-A170-13D325DF1B83}"/>
              </a:ext>
            </a:extLst>
          </p:cNvPr>
          <p:cNvCxnSpPr>
            <a:stCxn id="22" idx="2"/>
            <a:endCxn id="23" idx="1"/>
          </p:cNvCxnSpPr>
          <p:nvPr/>
        </p:nvCxnSpPr>
        <p:spPr>
          <a:xfrm rot="16200000" flipH="1">
            <a:off x="3397428" y="3479588"/>
            <a:ext cx="2182658" cy="1133980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4F1F4D5-2D25-4F46-8437-8198BB0DCE3A}"/>
              </a:ext>
            </a:extLst>
          </p:cNvPr>
          <p:cNvSpPr/>
          <p:nvPr/>
        </p:nvSpPr>
        <p:spPr>
          <a:xfrm>
            <a:off x="4729159" y="3149030"/>
            <a:ext cx="3620361" cy="2247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80145B-7DFA-448B-8E69-BF13FFF0530D}"/>
              </a:ext>
            </a:extLst>
          </p:cNvPr>
          <p:cNvSpPr txBox="1"/>
          <p:nvPr/>
        </p:nvSpPr>
        <p:spPr>
          <a:xfrm>
            <a:off x="5597012" y="1871932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Position 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143459-2A2D-436D-BAB0-FA34507BBE32}"/>
              </a:ext>
            </a:extLst>
          </p:cNvPr>
          <p:cNvSpPr txBox="1"/>
          <p:nvPr/>
        </p:nvSpPr>
        <p:spPr>
          <a:xfrm>
            <a:off x="1819580" y="1871362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Position 6</a:t>
            </a:r>
          </a:p>
        </p:txBody>
      </p:sp>
    </p:spTree>
    <p:extLst>
      <p:ext uri="{BB962C8B-B14F-4D97-AF65-F5344CB8AC3E}">
        <p14:creationId xmlns:p14="http://schemas.microsoft.com/office/powerpoint/2010/main" val="281775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5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0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24" grpId="0"/>
      <p:bldP spid="25" grpId="0"/>
      <p:bldP spid="26" grpId="0"/>
      <p:bldP spid="29" grpId="0" animBg="1"/>
      <p:bldP spid="30" grpId="0" animBg="1"/>
      <p:bldP spid="3" grpId="0" animBg="1"/>
      <p:bldP spid="20" grpId="0" animBg="1"/>
      <p:bldP spid="22" grpId="0" animBg="1"/>
      <p:bldP spid="23" grpId="0" animBg="1"/>
      <p:bldP spid="8" grpId="0" animBg="1"/>
      <p:bldP spid="9" grpId="0"/>
      <p:bldP spid="3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C4B730-E703-43EC-8FC3-456202E556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90" r="18131"/>
          <a:stretch/>
        </p:blipFill>
        <p:spPr>
          <a:xfrm>
            <a:off x="863193" y="1468581"/>
            <a:ext cx="3730753" cy="484864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2980C1-74F7-4A82-8F53-59DC5B3D9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CD4027 Dual J-K Flip-Flop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797DEE-B99F-444E-AE59-E7F75F4DD9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749" t="17652" r="10017" b="18746"/>
          <a:stretch/>
        </p:blipFill>
        <p:spPr>
          <a:xfrm>
            <a:off x="5514974" y="4919193"/>
            <a:ext cx="1885950" cy="148498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4E1A504-2F4C-4C8D-99BB-F08F84DD49FF}"/>
              </a:ext>
            </a:extLst>
          </p:cNvPr>
          <p:cNvGrpSpPr/>
          <p:nvPr/>
        </p:nvGrpSpPr>
        <p:grpSpPr>
          <a:xfrm>
            <a:off x="4660309" y="1719110"/>
            <a:ext cx="3595281" cy="3247911"/>
            <a:chOff x="4660309" y="1719110"/>
            <a:chExt cx="3595281" cy="32479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391EE7-F7DC-44C7-AF9A-9A30AA7D8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0309" y="1719110"/>
              <a:ext cx="3595281" cy="324791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39BB3F-A678-4EE6-B510-E82487B07889}"/>
                </a:ext>
              </a:extLst>
            </p:cNvPr>
            <p:cNvSpPr txBox="1"/>
            <p:nvPr/>
          </p:nvSpPr>
          <p:spPr>
            <a:xfrm rot="16200000">
              <a:off x="5574501" y="3088319"/>
              <a:ext cx="16498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CD4027BE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552F330-AC78-4561-BF0B-42AC65E3941D}"/>
              </a:ext>
            </a:extLst>
          </p:cNvPr>
          <p:cNvSpPr txBox="1"/>
          <p:nvPr/>
        </p:nvSpPr>
        <p:spPr>
          <a:xfrm>
            <a:off x="7563677" y="1817828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02504A-6027-46A2-B488-B99B49A3AB67}"/>
              </a:ext>
            </a:extLst>
          </p:cNvPr>
          <p:cNvSpPr txBox="1"/>
          <p:nvPr/>
        </p:nvSpPr>
        <p:spPr>
          <a:xfrm>
            <a:off x="4422495" y="4413505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6474A5-3A7E-4B99-B16E-EBFEEEBABEEF}"/>
              </a:ext>
            </a:extLst>
          </p:cNvPr>
          <p:cNvSpPr/>
          <p:nvPr/>
        </p:nvSpPr>
        <p:spPr>
          <a:xfrm>
            <a:off x="7033781" y="2373522"/>
            <a:ext cx="529896" cy="241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A1AC80-50E4-4026-A908-B30E242A2372}"/>
              </a:ext>
            </a:extLst>
          </p:cNvPr>
          <p:cNvSpPr/>
          <p:nvPr/>
        </p:nvSpPr>
        <p:spPr>
          <a:xfrm>
            <a:off x="4739186" y="2697287"/>
            <a:ext cx="921028" cy="2481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3F27586-F4CE-4CFE-A53D-75A00F57DAE5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H="1">
            <a:off x="4739186" y="2494223"/>
            <a:ext cx="2824491" cy="327151"/>
          </a:xfrm>
          <a:prstGeom prst="bentConnector5">
            <a:avLst>
              <a:gd name="adj1" fmla="val -26138"/>
              <a:gd name="adj2" fmla="val -280424"/>
              <a:gd name="adj3" fmla="val 108093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15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4CE8FA-BAD3-4644-A126-C19C8B34F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44"/>
          <a:stretch/>
        </p:blipFill>
        <p:spPr>
          <a:xfrm>
            <a:off x="958430" y="1397204"/>
            <a:ext cx="6992012" cy="275545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4-Bit Counter Using Clocked J-K Flip-Flops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51E7B8-A43D-45D3-B573-23FFB15B1F5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0912" y="4048783"/>
            <a:ext cx="6062176" cy="25056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1C3C7C-9691-4633-8D79-2F8F3C6EF397}"/>
              </a:ext>
            </a:extLst>
          </p:cNvPr>
          <p:cNvSpPr txBox="1"/>
          <p:nvPr/>
        </p:nvSpPr>
        <p:spPr>
          <a:xfrm>
            <a:off x="1646737" y="1787607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+5V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B3D309-FC8D-4364-B803-73D0A535CFB0}"/>
              </a:ext>
            </a:extLst>
          </p:cNvPr>
          <p:cNvSpPr txBox="1"/>
          <p:nvPr/>
        </p:nvSpPr>
        <p:spPr>
          <a:xfrm>
            <a:off x="3269492" y="1787607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+5V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B8288C-A3C5-413D-84C6-25E24E8C85B4}"/>
              </a:ext>
            </a:extLst>
          </p:cNvPr>
          <p:cNvSpPr txBox="1"/>
          <p:nvPr/>
        </p:nvSpPr>
        <p:spPr>
          <a:xfrm>
            <a:off x="4930462" y="1787607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+5V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431ED3-9695-4ABA-8DD5-F64CD0982A61}"/>
              </a:ext>
            </a:extLst>
          </p:cNvPr>
          <p:cNvSpPr txBox="1"/>
          <p:nvPr/>
        </p:nvSpPr>
        <p:spPr>
          <a:xfrm>
            <a:off x="6525597" y="1787607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+5V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9B42C4-ABFE-4151-9623-69D6DD8C0F31}"/>
              </a:ext>
            </a:extLst>
          </p:cNvPr>
          <p:cNvSpPr/>
          <p:nvPr/>
        </p:nvSpPr>
        <p:spPr>
          <a:xfrm>
            <a:off x="5135270" y="5098694"/>
            <a:ext cx="351130" cy="362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9F2F4A-077A-4BE9-8E42-032044C39F15}"/>
              </a:ext>
            </a:extLst>
          </p:cNvPr>
          <p:cNvSpPr/>
          <p:nvPr/>
        </p:nvSpPr>
        <p:spPr>
          <a:xfrm>
            <a:off x="1016813" y="3255264"/>
            <a:ext cx="299923" cy="3072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05E5B239-C4EA-4C49-A3A3-34D813540CBA}"/>
              </a:ext>
            </a:extLst>
          </p:cNvPr>
          <p:cNvCxnSpPr>
            <a:cxnSpLocks/>
            <a:stCxn id="7" idx="0"/>
            <a:endCxn id="12" idx="1"/>
          </p:cNvCxnSpPr>
          <p:nvPr/>
        </p:nvCxnSpPr>
        <p:spPr>
          <a:xfrm rot="16200000" flipV="1">
            <a:off x="2318919" y="2106778"/>
            <a:ext cx="1689811" cy="4294022"/>
          </a:xfrm>
          <a:prstGeom prst="bentConnector4">
            <a:avLst>
              <a:gd name="adj1" fmla="val 78788"/>
              <a:gd name="adj2" fmla="val 10532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E746B72-881E-428A-9DC0-AE4A38CFCF10}"/>
              </a:ext>
            </a:extLst>
          </p:cNvPr>
          <p:cNvSpPr txBox="1"/>
          <p:nvPr/>
        </p:nvSpPr>
        <p:spPr>
          <a:xfrm>
            <a:off x="1824551" y="3137829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LSB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883F70-775D-449C-92A0-0DEC140C6BA8}"/>
              </a:ext>
            </a:extLst>
          </p:cNvPr>
          <p:cNvSpPr txBox="1"/>
          <p:nvPr/>
        </p:nvSpPr>
        <p:spPr>
          <a:xfrm>
            <a:off x="6749807" y="3133694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MSB</a:t>
            </a:r>
          </a:p>
        </p:txBody>
      </p:sp>
    </p:spTree>
    <p:extLst>
      <p:ext uri="{BB962C8B-B14F-4D97-AF65-F5344CB8AC3E}">
        <p14:creationId xmlns:p14="http://schemas.microsoft.com/office/powerpoint/2010/main" val="60793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1" grpId="0"/>
      <p:bldP spid="18" grpId="0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785" y="365126"/>
            <a:ext cx="807843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Reading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3</a:t>
            </a:r>
            <a:r>
              <a:rPr lang="en-US" sz="3200" dirty="0">
                <a:latin typeface="+mn-lt"/>
              </a:rPr>
              <a:t> bits from a memory with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4</a:t>
            </a:r>
            <a:r>
              <a:rPr lang="en-US" sz="3200" dirty="0">
                <a:latin typeface="+mn-lt"/>
              </a:rPr>
              <a:t> addresses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8029" y="1362084"/>
            <a:ext cx="4767942" cy="512894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allout: Bent Line 4">
            <a:extLst>
              <a:ext uri="{FF2B5EF4-FFF2-40B4-BE49-F238E27FC236}">
                <a16:creationId xmlns:a16="http://schemas.microsoft.com/office/drawing/2014/main" id="{A296ADD4-0719-4A88-B4AB-55ECF86F6BA6}"/>
              </a:ext>
            </a:extLst>
          </p:cNvPr>
          <p:cNvSpPr/>
          <p:nvPr/>
        </p:nvSpPr>
        <p:spPr>
          <a:xfrm>
            <a:off x="436920" y="2064774"/>
            <a:ext cx="1187245" cy="744794"/>
          </a:xfrm>
          <a:prstGeom prst="borderCallout2">
            <a:avLst>
              <a:gd name="adj1" fmla="val -7983"/>
              <a:gd name="adj2" fmla="val 55021"/>
              <a:gd name="adj3" fmla="val -54517"/>
              <a:gd name="adj4" fmla="val 98240"/>
              <a:gd name="adj5" fmla="val -68688"/>
              <a:gd name="adj6" fmla="val 157680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 Lines</a:t>
            </a:r>
          </a:p>
        </p:txBody>
      </p:sp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7333AE6A-8AAF-4F40-8CE8-284DFA306DD0}"/>
              </a:ext>
            </a:extLst>
          </p:cNvPr>
          <p:cNvSpPr/>
          <p:nvPr/>
        </p:nvSpPr>
        <p:spPr>
          <a:xfrm>
            <a:off x="7519835" y="4989872"/>
            <a:ext cx="1187245" cy="744794"/>
          </a:xfrm>
          <a:prstGeom prst="borderCallout2">
            <a:avLst>
              <a:gd name="adj1" fmla="val 110829"/>
              <a:gd name="adj2" fmla="val 45083"/>
              <a:gd name="adj3" fmla="val 142512"/>
              <a:gd name="adj4" fmla="val 23706"/>
              <a:gd name="adj5" fmla="val 142203"/>
              <a:gd name="adj6" fmla="val -50395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 Lines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448303-5E84-4C9F-BD93-5F4DDA71C015}"/>
              </a:ext>
            </a:extLst>
          </p:cNvPr>
          <p:cNvSpPr txBox="1"/>
          <p:nvPr/>
        </p:nvSpPr>
        <p:spPr>
          <a:xfrm>
            <a:off x="380428" y="3926556"/>
            <a:ext cx="1632858" cy="16312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This </a:t>
            </a:r>
            <a:r>
              <a:rPr lang="en-US" sz="2000" b="1" dirty="0">
                <a:solidFill>
                  <a:srgbClr val="FF0000"/>
                </a:solidFill>
              </a:rPr>
              <a:t>12-bit</a:t>
            </a:r>
            <a:r>
              <a:rPr lang="en-US" sz="2000" b="1" dirty="0"/>
              <a:t> memory</a:t>
            </a:r>
          </a:p>
          <a:p>
            <a:pPr algn="ctr"/>
            <a:r>
              <a:rPr lang="en-US" sz="2000" b="1" dirty="0"/>
              <a:t>is made from a 4 x 3 matrix of flip-flops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3D1781-87D9-4D2A-BCE5-33723483C7E1}"/>
                  </a:ext>
                </a:extLst>
              </p:cNvPr>
              <p:cNvSpPr txBox="1"/>
              <p:nvPr/>
            </p:nvSpPr>
            <p:spPr>
              <a:xfrm>
                <a:off x="7130714" y="1468581"/>
                <a:ext cx="1666568" cy="132901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Consider that a typical 256 GB</a:t>
                </a:r>
              </a:p>
              <a:p>
                <a:pPr algn="ctr"/>
                <a:r>
                  <a:rPr lang="en-US" sz="1600" b="1" dirty="0"/>
                  <a:t>smart phone has</a:t>
                </a:r>
              </a:p>
              <a:p>
                <a:pPr algn="ctr"/>
                <a:r>
                  <a:rPr lang="en-US" sz="1600" b="1" dirty="0"/>
                  <a:t> </a:t>
                </a:r>
                <a14:m>
                  <m:oMath xmlns:m="http://schemas.openxmlformats.org/officeDocument/2006/math">
                    <m:r>
                      <a:rPr lang="en-US" sz="16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𝟏𝟐</m:t>
                        </m:r>
                      </m:sup>
                    </m:sSup>
                  </m:oMath>
                </a14:m>
                <a:r>
                  <a:rPr lang="en-US" sz="1600" b="1" dirty="0"/>
                  <a:t> </a:t>
                </a:r>
              </a:p>
              <a:p>
                <a:pPr algn="ctr"/>
                <a:r>
                  <a:rPr lang="en-US" sz="1600" b="1" u="sng" dirty="0"/>
                  <a:t>bits</a:t>
                </a:r>
                <a:r>
                  <a:rPr lang="en-US" sz="1600" b="1" dirty="0"/>
                  <a:t> of memory!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3D1781-87D9-4D2A-BCE5-33723483C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714" y="1468581"/>
                <a:ext cx="1666568" cy="1329018"/>
              </a:xfrm>
              <a:prstGeom prst="rect">
                <a:avLst/>
              </a:prstGeom>
              <a:blipFill>
                <a:blip r:embed="rId3"/>
                <a:stretch>
                  <a:fillRect t="-909" b="-4545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614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Computer = An </a:t>
            </a:r>
            <a:r>
              <a:rPr lang="en-US" sz="3200" b="1" dirty="0">
                <a:latin typeface="+mn-lt"/>
              </a:rPr>
              <a:t>Adder</a:t>
            </a:r>
            <a:r>
              <a:rPr lang="en-US" sz="3200" dirty="0">
                <a:latin typeface="+mn-lt"/>
              </a:rPr>
              <a:t> </a:t>
            </a:r>
            <a:r>
              <a:rPr lang="en-US" sz="3200" i="1" dirty="0">
                <a:latin typeface="+mn-lt"/>
              </a:rPr>
              <a:t>with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Memory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882" y="1718087"/>
            <a:ext cx="7802235" cy="43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902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Apollo Guidance Computer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1" y="1387221"/>
            <a:ext cx="7467599" cy="525263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1507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8970" y="1005768"/>
            <a:ext cx="3224893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Apollo Guidance Computer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90" y="284933"/>
            <a:ext cx="4736895" cy="26645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6439" y="2516444"/>
            <a:ext cx="6194496" cy="39051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8206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Digital Logical Simulator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88FB88-2B61-39B2-AABF-B7216A1F4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62" y="1447126"/>
            <a:ext cx="6803076" cy="516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666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22400C-2767-FB33-F76B-71C1C4C388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87" y="1622930"/>
            <a:ext cx="8433426" cy="44339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Install Oracle Java Standard Edition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6FF9F7-858E-C1DF-8E7E-EB60A4A967DA}"/>
              </a:ext>
            </a:extLst>
          </p:cNvPr>
          <p:cNvSpPr/>
          <p:nvPr/>
        </p:nvSpPr>
        <p:spPr>
          <a:xfrm>
            <a:off x="1108543" y="5235069"/>
            <a:ext cx="502900" cy="333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1D10B-BB9C-0C70-605D-FABB88643B6D}"/>
              </a:ext>
            </a:extLst>
          </p:cNvPr>
          <p:cNvSpPr/>
          <p:nvPr/>
        </p:nvSpPr>
        <p:spPr>
          <a:xfrm>
            <a:off x="1732351" y="5235070"/>
            <a:ext cx="696055" cy="3337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3D6945-7569-7804-3EF8-D9D9A70B4CA5}"/>
              </a:ext>
            </a:extLst>
          </p:cNvPr>
          <p:cNvSpPr txBox="1"/>
          <p:nvPr/>
        </p:nvSpPr>
        <p:spPr>
          <a:xfrm>
            <a:off x="3140438" y="2218545"/>
            <a:ext cx="5546361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https://www.oracle.com/java/technologies/downloads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2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F6EC7F-2CE0-1F94-F088-BA198215D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42" y="2224289"/>
            <a:ext cx="7797517" cy="32546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Oracle Java SE – </a:t>
            </a:r>
            <a:r>
              <a:rPr lang="en-US" sz="3200" b="1" dirty="0">
                <a:latin typeface="+mn-lt"/>
              </a:rPr>
              <a:t>Microsoft Windows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1D10B-BB9C-0C70-605D-FABB88643B6D}"/>
              </a:ext>
            </a:extLst>
          </p:cNvPr>
          <p:cNvSpPr/>
          <p:nvPr/>
        </p:nvSpPr>
        <p:spPr>
          <a:xfrm>
            <a:off x="3806773" y="5051684"/>
            <a:ext cx="3875686" cy="262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3D6945-7569-7804-3EF8-D9D9A70B4CA5}"/>
              </a:ext>
            </a:extLst>
          </p:cNvPr>
          <p:cNvSpPr txBox="1"/>
          <p:nvPr/>
        </p:nvSpPr>
        <p:spPr>
          <a:xfrm>
            <a:off x="628651" y="1558978"/>
            <a:ext cx="7886699" cy="36933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https://www.oracle.com/java/technologies/downloads/#jdk20-windows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81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CE7B2E-FFA8-A380-91E7-9611AD391F5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33" y="2157799"/>
            <a:ext cx="8043934" cy="37595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Oracle Java SE – </a:t>
            </a:r>
            <a:r>
              <a:rPr lang="en-US" sz="3200" b="1" dirty="0">
                <a:latin typeface="+mn-lt"/>
              </a:rPr>
              <a:t>Apple macOS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6FF9F7-858E-C1DF-8E7E-EB60A4A967DA}"/>
              </a:ext>
            </a:extLst>
          </p:cNvPr>
          <p:cNvSpPr/>
          <p:nvPr/>
        </p:nvSpPr>
        <p:spPr>
          <a:xfrm>
            <a:off x="3841280" y="4711902"/>
            <a:ext cx="4108034" cy="262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1D10B-BB9C-0C70-605D-FABB88643B6D}"/>
              </a:ext>
            </a:extLst>
          </p:cNvPr>
          <p:cNvSpPr/>
          <p:nvPr/>
        </p:nvSpPr>
        <p:spPr>
          <a:xfrm>
            <a:off x="3841280" y="5446996"/>
            <a:ext cx="3875686" cy="262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3D6945-7569-7804-3EF8-D9D9A70B4CA5}"/>
              </a:ext>
            </a:extLst>
          </p:cNvPr>
          <p:cNvSpPr txBox="1"/>
          <p:nvPr/>
        </p:nvSpPr>
        <p:spPr>
          <a:xfrm>
            <a:off x="1217170" y="1558978"/>
            <a:ext cx="6709659" cy="36933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https://www.oracle.com/java/technologies/downloads/#jdk20-mac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47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Base Conversion – </a:t>
            </a:r>
            <a:r>
              <a:rPr lang="en-US" sz="3200" dirty="0">
                <a:solidFill>
                  <a:srgbClr val="FF0000"/>
                </a:solidFill>
                <a:latin typeface="+mn-lt"/>
              </a:rPr>
              <a:t>Decimal</a:t>
            </a:r>
            <a:r>
              <a:rPr lang="en-US" sz="3200" dirty="0">
                <a:latin typeface="+mn-lt"/>
              </a:rPr>
              <a:t> to </a:t>
            </a:r>
            <a:r>
              <a:rPr lang="en-US" sz="3200" dirty="0">
                <a:solidFill>
                  <a:srgbClr val="00B050"/>
                </a:solidFill>
                <a:latin typeface="+mn-lt"/>
              </a:rPr>
              <a:t>Binary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D568ED-625D-4249-954E-E0BF3A621D64}"/>
              </a:ext>
            </a:extLst>
          </p:cNvPr>
          <p:cNvSpPr txBox="1"/>
          <p:nvPr/>
        </p:nvSpPr>
        <p:spPr>
          <a:xfrm>
            <a:off x="3622570" y="2613219"/>
            <a:ext cx="2134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113</a:t>
            </a:r>
            <a:r>
              <a:rPr lang="en-US" sz="2000" baseline="-25000" dirty="0"/>
              <a:t>10 </a:t>
            </a:r>
            <a:r>
              <a:rPr lang="en-US" sz="2000" dirty="0"/>
              <a:t>= </a:t>
            </a:r>
            <a:r>
              <a:rPr lang="en-US" sz="2000" dirty="0">
                <a:solidFill>
                  <a:srgbClr val="00B050"/>
                </a:solidFill>
              </a:rPr>
              <a:t>1110001</a:t>
            </a:r>
            <a:r>
              <a:rPr lang="en-US" sz="2000" baseline="-25000" dirty="0"/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A2960B-A410-47E7-9882-06700C3B8DF7}"/>
              </a:ext>
            </a:extLst>
          </p:cNvPr>
          <p:cNvSpPr/>
          <p:nvPr/>
        </p:nvSpPr>
        <p:spPr>
          <a:xfrm>
            <a:off x="4543730" y="2696238"/>
            <a:ext cx="213852" cy="280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2459EE-C266-4AC9-BA32-5FC836B34FE6}"/>
              </a:ext>
            </a:extLst>
          </p:cNvPr>
          <p:cNvSpPr/>
          <p:nvPr/>
        </p:nvSpPr>
        <p:spPr>
          <a:xfrm>
            <a:off x="5320548" y="2687457"/>
            <a:ext cx="213852" cy="280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78879B-60D1-48D1-8BE1-20408F057135}"/>
              </a:ext>
            </a:extLst>
          </p:cNvPr>
          <p:cNvSpPr txBox="1"/>
          <p:nvPr/>
        </p:nvSpPr>
        <p:spPr>
          <a:xfrm>
            <a:off x="1779019" y="2166921"/>
            <a:ext cx="26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Most Significant Bit (</a:t>
            </a:r>
            <a:r>
              <a:rPr lang="en-US" b="1" dirty="0"/>
              <a:t>MSB</a:t>
            </a:r>
            <a:r>
              <a:rPr lang="en-US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494EDB-2E72-4FA8-A484-632F4365951D}"/>
              </a:ext>
            </a:extLst>
          </p:cNvPr>
          <p:cNvSpPr txBox="1"/>
          <p:nvPr/>
        </p:nvSpPr>
        <p:spPr>
          <a:xfrm>
            <a:off x="5584103" y="2166921"/>
            <a:ext cx="26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Least Significant Bit (</a:t>
            </a:r>
            <a:r>
              <a:rPr lang="en-US" b="1" dirty="0"/>
              <a:t>LSB</a:t>
            </a:r>
            <a:r>
              <a:rPr lang="en-US" dirty="0"/>
              <a:t>)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41A0085-E61C-4612-A3B0-18A1F463FA51}"/>
              </a:ext>
            </a:extLst>
          </p:cNvPr>
          <p:cNvCxnSpPr>
            <a:cxnSpLocks/>
            <a:stCxn id="14" idx="3"/>
            <a:endCxn id="12" idx="0"/>
          </p:cNvCxnSpPr>
          <p:nvPr/>
        </p:nvCxnSpPr>
        <p:spPr>
          <a:xfrm>
            <a:off x="4470599" y="2351587"/>
            <a:ext cx="180057" cy="344651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4FB7569-7352-4860-97FB-7EDAF27E36CF}"/>
              </a:ext>
            </a:extLst>
          </p:cNvPr>
          <p:cNvCxnSpPr>
            <a:cxnSpLocks/>
            <a:stCxn id="15" idx="1"/>
            <a:endCxn id="13" idx="0"/>
          </p:cNvCxnSpPr>
          <p:nvPr/>
        </p:nvCxnSpPr>
        <p:spPr>
          <a:xfrm rot="10800000" flipV="1">
            <a:off x="5427475" y="2351587"/>
            <a:ext cx="156629" cy="335870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880042D-FF7D-49C7-9841-AAEA13745779}"/>
              </a:ext>
            </a:extLst>
          </p:cNvPr>
          <p:cNvSpPr txBox="1"/>
          <p:nvPr/>
        </p:nvSpPr>
        <p:spPr>
          <a:xfrm>
            <a:off x="6434823" y="3628977"/>
            <a:ext cx="789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ym typeface="Wingdings" panose="05000000000000000000" pitchFamily="2" charset="2"/>
              </a:rPr>
              <a:t> </a:t>
            </a:r>
            <a:r>
              <a:rPr lang="en-US" sz="1400" dirty="0"/>
              <a:t>LSB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5F3803-C53D-415E-8785-3BDE6FA225FB}"/>
              </a:ext>
            </a:extLst>
          </p:cNvPr>
          <p:cNvSpPr txBox="1"/>
          <p:nvPr/>
        </p:nvSpPr>
        <p:spPr>
          <a:xfrm>
            <a:off x="6434823" y="5235897"/>
            <a:ext cx="789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ym typeface="Wingdings" panose="05000000000000000000" pitchFamily="2" charset="2"/>
              </a:rPr>
              <a:t> </a:t>
            </a:r>
            <a:r>
              <a:rPr lang="en-US" sz="1400" dirty="0"/>
              <a:t>MSB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FBA8A-1A97-4921-A09B-D7B9CE82F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177" y="3348930"/>
            <a:ext cx="3725646" cy="21947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3AE205-2C24-4712-AB3C-E0F45B13D208}"/>
              </a:ext>
            </a:extLst>
          </p:cNvPr>
          <p:cNvSpPr txBox="1"/>
          <p:nvPr/>
        </p:nvSpPr>
        <p:spPr>
          <a:xfrm>
            <a:off x="1229642" y="2680981"/>
            <a:ext cx="1895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% = Remainder (Mod)</a:t>
            </a:r>
          </a:p>
          <a:p>
            <a:r>
              <a:rPr lang="en-US" sz="14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// = Floor (Integer)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4C2A95C-9128-4AE6-A515-97AB68F334FB}"/>
              </a:ext>
            </a:extLst>
          </p:cNvPr>
          <p:cNvCxnSpPr>
            <a:cxnSpLocks/>
            <a:stCxn id="26" idx="0"/>
            <a:endCxn id="25" idx="2"/>
          </p:cNvCxnSpPr>
          <p:nvPr/>
        </p:nvCxnSpPr>
        <p:spPr>
          <a:xfrm flipV="1">
            <a:off x="6829342" y="3936754"/>
            <a:ext cx="0" cy="129914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5674952-8DEB-4485-8FB4-43D69AA0728A}"/>
              </a:ext>
            </a:extLst>
          </p:cNvPr>
          <p:cNvSpPr/>
          <p:nvPr/>
        </p:nvSpPr>
        <p:spPr>
          <a:xfrm>
            <a:off x="5818239" y="3695700"/>
            <a:ext cx="287593" cy="161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51FB664-58BD-48CD-A350-3D4E797F24CC}"/>
              </a:ext>
            </a:extLst>
          </p:cNvPr>
          <p:cNvSpPr/>
          <p:nvPr/>
        </p:nvSpPr>
        <p:spPr>
          <a:xfrm>
            <a:off x="5818239" y="3965575"/>
            <a:ext cx="287593" cy="161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408B792-DCE7-437F-B0AC-673C9078B369}"/>
              </a:ext>
            </a:extLst>
          </p:cNvPr>
          <p:cNvSpPr/>
          <p:nvPr/>
        </p:nvSpPr>
        <p:spPr>
          <a:xfrm>
            <a:off x="3897364" y="3965575"/>
            <a:ext cx="287593" cy="161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9127FA-5DFF-4036-B409-89A599132564}"/>
              </a:ext>
            </a:extLst>
          </p:cNvPr>
          <p:cNvSpPr/>
          <p:nvPr/>
        </p:nvSpPr>
        <p:spPr>
          <a:xfrm>
            <a:off x="3897364" y="4235450"/>
            <a:ext cx="287593" cy="161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C611E59-2251-415B-B4B3-6B1752FFE630}"/>
              </a:ext>
            </a:extLst>
          </p:cNvPr>
          <p:cNvCxnSpPr>
            <a:stCxn id="22" idx="3"/>
            <a:endCxn id="28" idx="1"/>
          </p:cNvCxnSpPr>
          <p:nvPr/>
        </p:nvCxnSpPr>
        <p:spPr>
          <a:xfrm flipH="1">
            <a:off x="3897364" y="3776663"/>
            <a:ext cx="2208468" cy="269875"/>
          </a:xfrm>
          <a:prstGeom prst="bentConnector5">
            <a:avLst>
              <a:gd name="adj1" fmla="val -17395"/>
              <a:gd name="adj2" fmla="val -205294"/>
              <a:gd name="adj3" fmla="val 110351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B8324082-C456-4537-99C0-0F0AEAE8C839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 flipH="1">
            <a:off x="3897364" y="4046538"/>
            <a:ext cx="2208468" cy="269875"/>
          </a:xfrm>
          <a:prstGeom prst="bentConnector5">
            <a:avLst>
              <a:gd name="adj1" fmla="val -17460"/>
              <a:gd name="adj2" fmla="val -307040"/>
              <a:gd name="adj3" fmla="val 110615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E24CA731-1D3E-45BF-9053-7470DA8B47F8}"/>
              </a:ext>
            </a:extLst>
          </p:cNvPr>
          <p:cNvSpPr/>
          <p:nvPr/>
        </p:nvSpPr>
        <p:spPr>
          <a:xfrm>
            <a:off x="5848622" y="5300663"/>
            <a:ext cx="214042" cy="2142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DD9A6F3-8234-4AAA-9393-8BBB3A787718}"/>
              </a:ext>
            </a:extLst>
          </p:cNvPr>
          <p:cNvSpPr/>
          <p:nvPr/>
        </p:nvSpPr>
        <p:spPr>
          <a:xfrm>
            <a:off x="4598195" y="2696238"/>
            <a:ext cx="1102058" cy="280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55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5" grpId="0"/>
      <p:bldP spid="26" grpId="0"/>
      <p:bldP spid="9" grpId="0"/>
      <p:bldP spid="43" grpId="0" animBg="1"/>
      <p:bldP spid="4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EC3C80-15B4-1882-2AE4-FE2E3583C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04" y="2129730"/>
            <a:ext cx="7826793" cy="39741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Oracle Java SE – </a:t>
            </a:r>
            <a:r>
              <a:rPr lang="en-US" sz="3200" b="1" dirty="0">
                <a:latin typeface="+mn-lt"/>
              </a:rPr>
              <a:t>Ubuntu Linux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6FF9F7-858E-C1DF-8E7E-EB60A4A967DA}"/>
              </a:ext>
            </a:extLst>
          </p:cNvPr>
          <p:cNvSpPr/>
          <p:nvPr/>
        </p:nvSpPr>
        <p:spPr>
          <a:xfrm>
            <a:off x="4006172" y="5274032"/>
            <a:ext cx="4108034" cy="262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3D6945-7569-7804-3EF8-D9D9A70B4CA5}"/>
              </a:ext>
            </a:extLst>
          </p:cNvPr>
          <p:cNvSpPr txBox="1"/>
          <p:nvPr/>
        </p:nvSpPr>
        <p:spPr>
          <a:xfrm>
            <a:off x="1217170" y="1558978"/>
            <a:ext cx="6709659" cy="36933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https://www.oracle.com/java/technologies/downloads/#jdk20-linux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34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29EE84-071C-3C07-2D41-938A9C196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364" y="2104911"/>
            <a:ext cx="5681272" cy="42514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Design</a:t>
            </a:r>
            <a:r>
              <a:rPr lang="en-US" sz="3200" dirty="0">
                <a:latin typeface="+mn-lt"/>
              </a:rPr>
              <a:t> App – Digital Circuit Simulator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C93853-9B0E-9FDB-41EC-4C8E7523AA61}"/>
              </a:ext>
            </a:extLst>
          </p:cNvPr>
          <p:cNvSpPr/>
          <p:nvPr/>
        </p:nvSpPr>
        <p:spPr>
          <a:xfrm>
            <a:off x="2610267" y="5705526"/>
            <a:ext cx="1204730" cy="3654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44B6B-2AC7-A674-4F3D-BE28DE1D5813}"/>
              </a:ext>
            </a:extLst>
          </p:cNvPr>
          <p:cNvSpPr txBox="1"/>
          <p:nvPr/>
        </p:nvSpPr>
        <p:spPr>
          <a:xfrm>
            <a:off x="2571750" y="1559246"/>
            <a:ext cx="4000501" cy="33855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linkClick r:id="rId3"/>
              </a:rPr>
              <a:t>https://github.com/hneemann/Digital</a:t>
            </a:r>
            <a:endParaRPr lang="en-US" sz="1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03395F-E164-75EC-12C4-8DF72825CF4A}"/>
              </a:ext>
            </a:extLst>
          </p:cNvPr>
          <p:cNvCxnSpPr/>
          <p:nvPr/>
        </p:nvCxnSpPr>
        <p:spPr>
          <a:xfrm>
            <a:off x="1926236" y="5186597"/>
            <a:ext cx="786984" cy="7016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C2DD724B-111D-02D3-861D-5E76F21C1521}"/>
              </a:ext>
            </a:extLst>
          </p:cNvPr>
          <p:cNvSpPr/>
          <p:nvPr/>
        </p:nvSpPr>
        <p:spPr>
          <a:xfrm>
            <a:off x="4826832" y="4616970"/>
            <a:ext cx="3372788" cy="1405328"/>
          </a:xfrm>
          <a:prstGeom prst="wedgeRoundRectCallout">
            <a:avLst>
              <a:gd name="adj1" fmla="val -77135"/>
              <a:gd name="adj2" fmla="val 373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new </a:t>
            </a:r>
            <a:r>
              <a:rPr lang="en-US" u="sng" dirty="0"/>
              <a:t>folder</a:t>
            </a:r>
            <a:r>
              <a:rPr lang="en-US" dirty="0"/>
              <a:t> in your </a:t>
            </a:r>
            <a:r>
              <a:rPr lang="en-US" b="1" dirty="0">
                <a:solidFill>
                  <a:schemeClr val="tx1"/>
                </a:solidFill>
              </a:rPr>
              <a:t>$HOME </a:t>
            </a:r>
            <a:r>
              <a:rPr lang="en-US" dirty="0"/>
              <a:t>folder called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Digital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extract</a:t>
            </a:r>
            <a:r>
              <a:rPr lang="en-US" dirty="0"/>
              <a:t> the ZIP file contents into that new folder</a:t>
            </a:r>
          </a:p>
        </p:txBody>
      </p:sp>
    </p:spTree>
    <p:extLst>
      <p:ext uri="{BB962C8B-B14F-4D97-AF65-F5344CB8AC3E}">
        <p14:creationId xmlns:p14="http://schemas.microsoft.com/office/powerpoint/2010/main" val="13686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E064C10-92F5-505C-1FCA-A4C1322F6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76" y="4642065"/>
            <a:ext cx="7419048" cy="17142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8E7354-8983-A6B7-DF9B-93301AF78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62" y="1569433"/>
            <a:ext cx="5171429" cy="2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Launch </a:t>
            </a:r>
            <a:r>
              <a:rPr lang="en-US" sz="3200" b="1" dirty="0">
                <a:latin typeface="+mn-lt"/>
              </a:rPr>
              <a:t>Digital</a:t>
            </a:r>
            <a:r>
              <a:rPr lang="en-US" sz="3200" dirty="0">
                <a:latin typeface="+mn-lt"/>
              </a:rPr>
              <a:t>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C93853-9B0E-9FDB-41EC-4C8E7523AA61}"/>
              </a:ext>
            </a:extLst>
          </p:cNvPr>
          <p:cNvSpPr/>
          <p:nvPr/>
        </p:nvSpPr>
        <p:spPr>
          <a:xfrm>
            <a:off x="2685218" y="3475287"/>
            <a:ext cx="1886782" cy="212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BE4F1B-ACF4-E786-EE1E-ADD165E8B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384" y="2202581"/>
            <a:ext cx="3371429" cy="2171429"/>
          </a:xfrm>
          <a:prstGeom prst="rect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D2D1ED4-B634-2392-A7B1-EA4C46A64BCA}"/>
              </a:ext>
            </a:extLst>
          </p:cNvPr>
          <p:cNvSpPr/>
          <p:nvPr/>
        </p:nvSpPr>
        <p:spPr>
          <a:xfrm>
            <a:off x="5183578" y="3959427"/>
            <a:ext cx="1726888" cy="212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28CB5D-48DF-09C2-FAC4-AB39FB9CDCFA}"/>
              </a:ext>
            </a:extLst>
          </p:cNvPr>
          <p:cNvSpPr/>
          <p:nvPr/>
        </p:nvSpPr>
        <p:spPr>
          <a:xfrm>
            <a:off x="4833806" y="5440904"/>
            <a:ext cx="1859301" cy="212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9C8B749-51DC-1BE1-7B0D-7725F9A74FDB}"/>
              </a:ext>
            </a:extLst>
          </p:cNvPr>
          <p:cNvGrpSpPr/>
          <p:nvPr/>
        </p:nvGrpSpPr>
        <p:grpSpPr>
          <a:xfrm>
            <a:off x="2971090" y="3189757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A35A789-4B47-2C8D-3A27-1C96D03BD8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C0C86E-8875-610A-8CB1-CB42D7397E8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E0B90AD-2994-B52A-EB5C-DF0848769DA0}"/>
              </a:ext>
            </a:extLst>
          </p:cNvPr>
          <p:cNvGrpSpPr/>
          <p:nvPr/>
        </p:nvGrpSpPr>
        <p:grpSpPr>
          <a:xfrm>
            <a:off x="6035455" y="3256412"/>
            <a:ext cx="1076632" cy="369332"/>
            <a:chOff x="4968362" y="2079211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9C50246-6358-80F1-AE75-40C1834415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128DCD-DF2F-8ECF-F3F1-AAE87E371C5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F7FFA63-461B-D18E-CD4A-8F6CAAAD2FC2}"/>
              </a:ext>
            </a:extLst>
          </p:cNvPr>
          <p:cNvGrpSpPr/>
          <p:nvPr/>
        </p:nvGrpSpPr>
        <p:grpSpPr>
          <a:xfrm>
            <a:off x="5022384" y="5155428"/>
            <a:ext cx="1076632" cy="369332"/>
            <a:chOff x="4968362" y="2079211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C4989B4-D6D7-96D1-4FA9-AFC906C1DD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290473-3325-AC49-BB78-D21ED430962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407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1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Launch </a:t>
            </a:r>
            <a:r>
              <a:rPr lang="en-US" sz="3200" b="1" dirty="0">
                <a:latin typeface="+mn-lt"/>
              </a:rPr>
              <a:t>Digital</a:t>
            </a:r>
            <a:r>
              <a:rPr lang="en-US" sz="3200" dirty="0">
                <a:latin typeface="+mn-lt"/>
              </a:rPr>
              <a:t>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ED580-5025-425E-5DC2-C765E1445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2949"/>
            <a:ext cx="6622635" cy="49899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9468C1-5B1A-B3F6-B572-20F3774A35BD}"/>
              </a:ext>
            </a:extLst>
          </p:cNvPr>
          <p:cNvSpPr/>
          <p:nvPr/>
        </p:nvSpPr>
        <p:spPr>
          <a:xfrm>
            <a:off x="4326692" y="5302250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49F31E-DA03-4D48-C39A-05CB46C66E04}"/>
              </a:ext>
            </a:extLst>
          </p:cNvPr>
          <p:cNvCxnSpPr/>
          <p:nvPr/>
        </p:nvCxnSpPr>
        <p:spPr>
          <a:xfrm>
            <a:off x="4012367" y="5010150"/>
            <a:ext cx="314325" cy="2571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70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7351FA-A2EA-4283-9160-0809BF518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48" y="1756793"/>
            <a:ext cx="3299459" cy="4252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Simple Circuit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4794" y="1843388"/>
            <a:ext cx="4469263" cy="160375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201596" y="4233589"/>
            <a:ext cx="4492461" cy="1223782"/>
            <a:chOff x="1610796" y="4509361"/>
            <a:chExt cx="5573693" cy="147005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92482" y="4509361"/>
              <a:ext cx="1647745" cy="147005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45196" y="4509361"/>
              <a:ext cx="1639293" cy="146251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0796" y="4521920"/>
              <a:ext cx="1684241" cy="806129"/>
            </a:xfrm>
            <a:prstGeom prst="rect">
              <a:avLst/>
            </a:prstGeom>
          </p:spPr>
        </p:pic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3BB9D-E5A6-4D9A-9535-44AF30E141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048" y="1756792"/>
            <a:ext cx="3299458" cy="425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492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357869-5681-0257-4496-F241902DC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6"/>
            <a:ext cx="6622635" cy="4989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Pick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619B9B-1A85-4102-4314-EA80311F11B9}"/>
              </a:ext>
            </a:extLst>
          </p:cNvPr>
          <p:cNvSpPr/>
          <p:nvPr/>
        </p:nvSpPr>
        <p:spPr>
          <a:xfrm>
            <a:off x="2805190" y="1686421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A0CE92-E4AA-3BE8-1687-F0802911CF3D}"/>
              </a:ext>
            </a:extLst>
          </p:cNvPr>
          <p:cNvSpPr/>
          <p:nvPr/>
        </p:nvSpPr>
        <p:spPr>
          <a:xfrm>
            <a:off x="3327885" y="1848086"/>
            <a:ext cx="641660" cy="259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A69ED01-D7E4-E65E-784E-DFDB3000A8D3}"/>
              </a:ext>
            </a:extLst>
          </p:cNvPr>
          <p:cNvCxnSpPr>
            <a:cxnSpLocks/>
            <a:stCxn id="8" idx="2"/>
            <a:endCxn id="9" idx="1"/>
          </p:cNvCxnSpPr>
          <p:nvPr/>
        </p:nvCxnSpPr>
        <p:spPr>
          <a:xfrm rot="16200000" flipH="1">
            <a:off x="3155357" y="1805218"/>
            <a:ext cx="129660" cy="21539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12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807622-6238-CDF7-8E79-31AD2939B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8924"/>
            <a:ext cx="6622635" cy="4989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Drag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163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138D21-253F-CDD4-725B-2C2E1DA41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8924"/>
            <a:ext cx="6622635" cy="4989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51CC62A1-6AC5-6D5F-83A4-993A788E8E3B}"/>
              </a:ext>
            </a:extLst>
          </p:cNvPr>
          <p:cNvSpPr/>
          <p:nvPr/>
        </p:nvSpPr>
        <p:spPr>
          <a:xfrm>
            <a:off x="3110460" y="3555124"/>
            <a:ext cx="2465882" cy="1079291"/>
          </a:xfrm>
          <a:prstGeom prst="wedgeRoundRectCallout">
            <a:avLst>
              <a:gd name="adj1" fmla="val -57442"/>
              <a:gd name="adj2" fmla="val -784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LEFT click to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place</a:t>
            </a:r>
            <a:r>
              <a:rPr lang="en-US" dirty="0"/>
              <a:t> a component</a:t>
            </a:r>
          </a:p>
        </p:txBody>
      </p:sp>
    </p:spTree>
    <p:extLst>
      <p:ext uri="{BB962C8B-B14F-4D97-AF65-F5344CB8AC3E}">
        <p14:creationId xmlns:p14="http://schemas.microsoft.com/office/powerpoint/2010/main" val="338260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357869-5681-0257-4496-F241902DC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6"/>
            <a:ext cx="6622635" cy="4989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Pick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9468C1-5B1A-B3F6-B572-20F3774A35BD}"/>
              </a:ext>
            </a:extLst>
          </p:cNvPr>
          <p:cNvSpPr/>
          <p:nvPr/>
        </p:nvSpPr>
        <p:spPr>
          <a:xfrm>
            <a:off x="2805190" y="1686421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A8CD3C-5FD7-0479-483F-D1ED3F2BCD58}"/>
              </a:ext>
            </a:extLst>
          </p:cNvPr>
          <p:cNvSpPr/>
          <p:nvPr/>
        </p:nvSpPr>
        <p:spPr>
          <a:xfrm>
            <a:off x="3327884" y="3297563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AC820BDB-2AA4-62CD-0879-E1EF34AD030D}"/>
              </a:ext>
            </a:extLst>
          </p:cNvPr>
          <p:cNvCxnSpPr>
            <a:stCxn id="6" idx="3"/>
            <a:endCxn id="8" idx="1"/>
          </p:cNvCxnSpPr>
          <p:nvPr/>
        </p:nvCxnSpPr>
        <p:spPr>
          <a:xfrm flipH="1">
            <a:off x="3327884" y="1767254"/>
            <a:ext cx="91903" cy="1611142"/>
          </a:xfrm>
          <a:prstGeom prst="bentConnector5">
            <a:avLst>
              <a:gd name="adj1" fmla="val -248741"/>
              <a:gd name="adj2" fmla="val 50000"/>
              <a:gd name="adj3" fmla="val 34874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34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91B470-63D7-6771-F11C-C9A8DD077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7"/>
            <a:ext cx="6622635" cy="4989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Drag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27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99121B1C-A7A4-4E8A-BB71-D10AA2E8A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78" y="1528345"/>
            <a:ext cx="4838398" cy="24678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D23685-84AF-4C31-A7E7-29DBAF2E4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304" y="2365875"/>
            <a:ext cx="3038095" cy="39904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base_conversion.ipynb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6873679" y="2324897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7112286" y="2638817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6945662" y="3451485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6317630" y="3953910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7571290" y="4419768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8AC413-6489-4A4B-A0B3-7C541D0C2D8B}"/>
              </a:ext>
            </a:extLst>
          </p:cNvPr>
          <p:cNvGrpSpPr/>
          <p:nvPr/>
        </p:nvGrpSpPr>
        <p:grpSpPr>
          <a:xfrm>
            <a:off x="7410262" y="4578073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920823-64C9-4239-9CAA-6DA9BC5C729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6CD5B9-F721-4FA3-91E8-F6C9AB877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8CB6E9A-F561-44AE-9BC0-AA66F41E0782}"/>
              </a:ext>
            </a:extLst>
          </p:cNvPr>
          <p:cNvGrpSpPr/>
          <p:nvPr/>
        </p:nvGrpSpPr>
        <p:grpSpPr>
          <a:xfrm>
            <a:off x="7201294" y="4746135"/>
            <a:ext cx="1076632" cy="369332"/>
            <a:chOff x="2157212" y="5356391"/>
            <a:chExt cx="1076632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CC5632B-DDC4-4F32-AFC8-C3B54FC9276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A9D8AC0-42A2-471C-8C08-A901CFDBEE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75D33CB-32AD-4DE2-9C0A-A5E4AE37ACBF}"/>
              </a:ext>
            </a:extLst>
          </p:cNvPr>
          <p:cNvSpPr/>
          <p:nvPr/>
        </p:nvSpPr>
        <p:spPr>
          <a:xfrm>
            <a:off x="5186363" y="6084641"/>
            <a:ext cx="2307431" cy="14898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3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B95771-3EBA-AC2F-D59D-1357AFF12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A61ABCA8-6EAB-49E8-F07F-BB62281951C0}"/>
              </a:ext>
            </a:extLst>
          </p:cNvPr>
          <p:cNvSpPr/>
          <p:nvPr/>
        </p:nvSpPr>
        <p:spPr>
          <a:xfrm>
            <a:off x="2983044" y="4072285"/>
            <a:ext cx="2465882" cy="1079291"/>
          </a:xfrm>
          <a:prstGeom prst="wedgeRoundRectCallout">
            <a:avLst>
              <a:gd name="adj1" fmla="val -57442"/>
              <a:gd name="adj2" fmla="val -784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LEFT click to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place</a:t>
            </a:r>
            <a:r>
              <a:rPr lang="en-US" dirty="0"/>
              <a:t> a component</a:t>
            </a:r>
          </a:p>
        </p:txBody>
      </p:sp>
    </p:spTree>
    <p:extLst>
      <p:ext uri="{BB962C8B-B14F-4D97-AF65-F5344CB8AC3E}">
        <p14:creationId xmlns:p14="http://schemas.microsoft.com/office/powerpoint/2010/main" val="318059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9BEA47-3604-DC1D-C34B-85FDD3D7A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6"/>
            <a:ext cx="6622635" cy="4989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Pick </a:t>
            </a:r>
            <a:r>
              <a:rPr lang="en-US" sz="3200" b="1" dirty="0">
                <a:latin typeface="+mn-lt"/>
              </a:rPr>
              <a:t>OR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0097B5-5FE1-00C3-216B-FC06C0A4BC64}"/>
              </a:ext>
            </a:extLst>
          </p:cNvPr>
          <p:cNvSpPr/>
          <p:nvPr/>
        </p:nvSpPr>
        <p:spPr>
          <a:xfrm>
            <a:off x="2805190" y="1686421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FAAAA8-DF1E-A10A-1925-A8D4630BBF83}"/>
              </a:ext>
            </a:extLst>
          </p:cNvPr>
          <p:cNvSpPr/>
          <p:nvPr/>
        </p:nvSpPr>
        <p:spPr>
          <a:xfrm>
            <a:off x="3327884" y="2331244"/>
            <a:ext cx="614597" cy="2683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55DB707-8258-09AA-C40C-8B3D7326B3E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H="1">
            <a:off x="3327884" y="1767254"/>
            <a:ext cx="91903" cy="698177"/>
          </a:xfrm>
          <a:prstGeom prst="bentConnector5">
            <a:avLst>
              <a:gd name="adj1" fmla="val -248741"/>
              <a:gd name="adj2" fmla="val 46179"/>
              <a:gd name="adj3" fmla="val 34874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44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D3E3E8-5C7C-DF7A-9B01-6F1619561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7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</a:t>
            </a:r>
            <a:r>
              <a:rPr lang="en-US" sz="3200" b="1" dirty="0">
                <a:latin typeface="+mn-lt"/>
              </a:rPr>
              <a:t>OR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416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3AE047-763A-E582-B46B-BDDC61ED7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2nd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8475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65525B-ECCC-610B-D7EA-6AE2287D7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3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2nd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566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1C8E8F4-6127-3F05-66C0-0FB2D928B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7"/>
            <a:ext cx="6622200" cy="4989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Pick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4B467E-48B8-71A3-EE8F-3F54E3B35970}"/>
              </a:ext>
            </a:extLst>
          </p:cNvPr>
          <p:cNvSpPr/>
          <p:nvPr/>
        </p:nvSpPr>
        <p:spPr>
          <a:xfrm>
            <a:off x="2805190" y="1686421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6EB352-97D2-F16A-93D1-B09A573E7341}"/>
              </a:ext>
            </a:extLst>
          </p:cNvPr>
          <p:cNvSpPr/>
          <p:nvPr/>
        </p:nvSpPr>
        <p:spPr>
          <a:xfrm>
            <a:off x="3327884" y="2281238"/>
            <a:ext cx="614597" cy="180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E8DB73A-31C8-A626-A7CE-1597DEAF74A9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H="1">
            <a:off x="3327884" y="1767254"/>
            <a:ext cx="91903" cy="604472"/>
          </a:xfrm>
          <a:prstGeom prst="bentConnector5">
            <a:avLst>
              <a:gd name="adj1" fmla="val -248741"/>
              <a:gd name="adj2" fmla="val 49201"/>
              <a:gd name="adj3" fmla="val 34874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06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E99873-05C4-5362-CAE3-7B372FBAA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7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Drag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2882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84A278-46BD-F6AC-F13B-97BDB7A3D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3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0601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21B0F5-F3A6-67A7-A123-254190F1A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3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2nd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022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245CD1-8AFF-E1BE-C704-C2FCBD490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3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3rd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029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D832AC-C69B-F231-39FF-5977CF613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03" y="1537542"/>
            <a:ext cx="4862562" cy="239763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E9EBF20-B7BD-437E-B267-8BD4491EB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304" y="2365875"/>
            <a:ext cx="3038095" cy="31809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base_conversion.ipynb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7116218" y="2305670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6972617" y="2797146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5992236" y="2953482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6797314" y="3290851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6708387" y="3444798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8AC413-6489-4A4B-A0B3-7C541D0C2D8B}"/>
              </a:ext>
            </a:extLst>
          </p:cNvPr>
          <p:cNvGrpSpPr/>
          <p:nvPr/>
        </p:nvGrpSpPr>
        <p:grpSpPr>
          <a:xfrm>
            <a:off x="6235752" y="3923544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920823-64C9-4239-9CAA-6DA9BC5C729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6CD5B9-F721-4FA3-91E8-F6C9AB877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75D33CB-32AD-4DE2-9C0A-A5E4AE37ACBF}"/>
              </a:ext>
            </a:extLst>
          </p:cNvPr>
          <p:cNvSpPr/>
          <p:nvPr/>
        </p:nvSpPr>
        <p:spPr>
          <a:xfrm>
            <a:off x="5171373" y="5267679"/>
            <a:ext cx="2365283" cy="171096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41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4D4E24-B053-B762-1719-A2AED5251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4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4th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7336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DE5DBB-07BC-7F01-5265-16D6BEE9B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6"/>
            <a:ext cx="6622200" cy="4989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Pick </a:t>
            </a:r>
            <a:r>
              <a:rPr lang="en-US" sz="3200" b="1" dirty="0">
                <a:latin typeface="+mn-lt"/>
              </a:rPr>
              <a:t>Output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EC5EB2-5A49-9CBF-3D47-F3CF2718682F}"/>
              </a:ext>
            </a:extLst>
          </p:cNvPr>
          <p:cNvSpPr/>
          <p:nvPr/>
        </p:nvSpPr>
        <p:spPr>
          <a:xfrm>
            <a:off x="2805190" y="1686421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CC5D95-208A-CDC8-CC1E-CD70C31BCF8B}"/>
              </a:ext>
            </a:extLst>
          </p:cNvPr>
          <p:cNvSpPr/>
          <p:nvPr/>
        </p:nvSpPr>
        <p:spPr>
          <a:xfrm>
            <a:off x="3344553" y="1984590"/>
            <a:ext cx="646422" cy="180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6EC94C9-599D-4AFD-E775-4BD975A513CD}"/>
              </a:ext>
            </a:extLst>
          </p:cNvPr>
          <p:cNvCxnSpPr>
            <a:cxnSpLocks/>
            <a:stCxn id="8" idx="2"/>
            <a:endCxn id="9" idx="1"/>
          </p:cNvCxnSpPr>
          <p:nvPr/>
        </p:nvCxnSpPr>
        <p:spPr>
          <a:xfrm rot="16200000" flipH="1">
            <a:off x="3115025" y="1845550"/>
            <a:ext cx="226992" cy="23206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28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CADDE-8863-D98E-DDF7-60851F10C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5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</a:t>
            </a:r>
            <a:r>
              <a:rPr lang="en-US" sz="3200" b="1" dirty="0">
                <a:latin typeface="+mn-lt"/>
              </a:rPr>
              <a:t>Output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3802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97D534-34E7-D243-9856-3D518E49D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5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 </a:t>
            </a:r>
            <a:r>
              <a:rPr lang="en-US" sz="3200" dirty="0">
                <a:latin typeface="+mn-lt"/>
              </a:rPr>
              <a:t>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46CC482D-05B5-094E-643D-DC8D4D629901}"/>
              </a:ext>
            </a:extLst>
          </p:cNvPr>
          <p:cNvSpPr/>
          <p:nvPr/>
        </p:nvSpPr>
        <p:spPr>
          <a:xfrm>
            <a:off x="2353456" y="1638734"/>
            <a:ext cx="2465882" cy="1079291"/>
          </a:xfrm>
          <a:prstGeom prst="wedgeRoundRectCallout">
            <a:avLst>
              <a:gd name="adj1" fmla="val -62305"/>
              <a:gd name="adj2" fmla="val 840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LEFT click</a:t>
            </a:r>
          </a:p>
          <a:p>
            <a:pPr algn="ctr"/>
            <a:r>
              <a:rPr lang="en-US" dirty="0"/>
              <a:t>on the output pin of the 1</a:t>
            </a:r>
            <a:r>
              <a:rPr lang="en-US" baseline="30000" dirty="0"/>
              <a:t>st</a:t>
            </a:r>
            <a:r>
              <a:rPr lang="en-US" dirty="0"/>
              <a:t> INPUT</a:t>
            </a:r>
          </a:p>
        </p:txBody>
      </p:sp>
    </p:spTree>
    <p:extLst>
      <p:ext uri="{BB962C8B-B14F-4D97-AF65-F5344CB8AC3E}">
        <p14:creationId xmlns:p14="http://schemas.microsoft.com/office/powerpoint/2010/main" val="35666598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347B80-9CDD-19EC-30DC-D801C60DC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5" y="1503277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 </a:t>
            </a:r>
            <a:r>
              <a:rPr lang="en-US" sz="3200" dirty="0">
                <a:latin typeface="+mn-lt"/>
              </a:rPr>
              <a:t>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4BD0AC56-FB75-2AEC-67C0-4333867C1AD4}"/>
              </a:ext>
            </a:extLst>
          </p:cNvPr>
          <p:cNvSpPr/>
          <p:nvPr/>
        </p:nvSpPr>
        <p:spPr>
          <a:xfrm>
            <a:off x="2353456" y="1638734"/>
            <a:ext cx="3417757" cy="1079291"/>
          </a:xfrm>
          <a:prstGeom prst="wedgeRoundRectCallout">
            <a:avLst>
              <a:gd name="adj1" fmla="val -42228"/>
              <a:gd name="adj2" fmla="val 826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 mouse leftward</a:t>
            </a:r>
          </a:p>
          <a:p>
            <a:pPr algn="ctr"/>
            <a:r>
              <a:rPr lang="en-US" dirty="0"/>
              <a:t>(while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NOT</a:t>
            </a:r>
            <a:r>
              <a:rPr lang="en-US" dirty="0"/>
              <a:t> holding LEFT button)</a:t>
            </a:r>
          </a:p>
          <a:p>
            <a:pPr algn="ctr"/>
            <a:r>
              <a:rPr lang="en-US" dirty="0"/>
              <a:t>to the top input pin of the</a:t>
            </a:r>
          </a:p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AND Gate</a:t>
            </a:r>
          </a:p>
        </p:txBody>
      </p:sp>
    </p:spTree>
    <p:extLst>
      <p:ext uri="{BB962C8B-B14F-4D97-AF65-F5344CB8AC3E}">
        <p14:creationId xmlns:p14="http://schemas.microsoft.com/office/powerpoint/2010/main" val="270697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1200A75-0A2A-C463-B3D0-B4F7DC3FA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5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 </a:t>
            </a:r>
            <a:r>
              <a:rPr lang="en-US" sz="3200" dirty="0">
                <a:latin typeface="+mn-lt"/>
              </a:rPr>
              <a:t>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57DCF090-3E59-2DE6-2BE3-A772E8C8D119}"/>
              </a:ext>
            </a:extLst>
          </p:cNvPr>
          <p:cNvSpPr/>
          <p:nvPr/>
        </p:nvSpPr>
        <p:spPr>
          <a:xfrm>
            <a:off x="2076138" y="1675699"/>
            <a:ext cx="2645764" cy="1079291"/>
          </a:xfrm>
          <a:prstGeom prst="wedgeRoundRectCallout">
            <a:avLst>
              <a:gd name="adj1" fmla="val -30641"/>
              <a:gd name="adj2" fmla="val 798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LEFT click (to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end</a:t>
            </a:r>
            <a:r>
              <a:rPr lang="en-US" dirty="0"/>
              <a:t> wire drawing mode) and the wire should turn dark blue</a:t>
            </a:r>
          </a:p>
        </p:txBody>
      </p:sp>
    </p:spTree>
    <p:extLst>
      <p:ext uri="{BB962C8B-B14F-4D97-AF65-F5344CB8AC3E}">
        <p14:creationId xmlns:p14="http://schemas.microsoft.com/office/powerpoint/2010/main" val="15347308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9EB526-17A8-E903-5847-4360CDF1F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6" y="1514572"/>
            <a:ext cx="6622198" cy="49895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 </a:t>
            </a:r>
            <a:r>
              <a:rPr lang="en-US" sz="3200" dirty="0">
                <a:latin typeface="+mn-lt"/>
              </a:rPr>
              <a:t>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600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1B4DA9E-EE72-A5F7-CD2A-45EAD84C0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4573"/>
            <a:ext cx="6622198" cy="49895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</a:t>
            </a:r>
            <a:r>
              <a:rPr lang="en-US" sz="3200" b="1" dirty="0">
                <a:latin typeface="+mn-lt"/>
              </a:rPr>
              <a:t>Output </a:t>
            </a:r>
            <a:r>
              <a:rPr lang="en-US" sz="3200" dirty="0">
                <a:latin typeface="+mn-lt"/>
              </a:rPr>
              <a:t>of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OR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233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23F3CB-5B35-F4F2-FD3B-D49E0E19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3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</a:t>
            </a:r>
            <a:r>
              <a:rPr lang="en-US" sz="3200" b="1" dirty="0">
                <a:latin typeface="+mn-lt"/>
              </a:rPr>
              <a:t>Output </a:t>
            </a:r>
            <a:r>
              <a:rPr lang="en-US" sz="3200" dirty="0">
                <a:latin typeface="+mn-lt"/>
              </a:rPr>
              <a:t>of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OR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F8FD597D-070C-C93C-7F9F-A28651DDC97D}"/>
              </a:ext>
            </a:extLst>
          </p:cNvPr>
          <p:cNvSpPr/>
          <p:nvPr/>
        </p:nvSpPr>
        <p:spPr>
          <a:xfrm>
            <a:off x="3140440" y="1760845"/>
            <a:ext cx="2465881" cy="1079291"/>
          </a:xfrm>
          <a:prstGeom prst="wedgeRoundRectCallout">
            <a:avLst>
              <a:gd name="adj1" fmla="val -40708"/>
              <a:gd name="adj2" fmla="val 8680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Moving mouse DOWN</a:t>
            </a:r>
          </a:p>
          <a:p>
            <a:pPr algn="ctr"/>
            <a:r>
              <a:rPr lang="en-US" dirty="0"/>
              <a:t>makes the wire</a:t>
            </a:r>
          </a:p>
          <a:p>
            <a:pPr algn="ctr"/>
            <a:r>
              <a:rPr lang="en-US" dirty="0"/>
              <a:t> "turn" the corner</a:t>
            </a:r>
          </a:p>
        </p:txBody>
      </p:sp>
    </p:spTree>
    <p:extLst>
      <p:ext uri="{BB962C8B-B14F-4D97-AF65-F5344CB8AC3E}">
        <p14:creationId xmlns:p14="http://schemas.microsoft.com/office/powerpoint/2010/main" val="13121738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28B904-6A67-46A0-E99C-7ACAF8DED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3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</a:t>
            </a:r>
            <a:r>
              <a:rPr lang="en-US" sz="3200" b="1" dirty="0">
                <a:latin typeface="+mn-lt"/>
              </a:rPr>
              <a:t>Output </a:t>
            </a:r>
            <a:r>
              <a:rPr lang="en-US" sz="3200" dirty="0">
                <a:latin typeface="+mn-lt"/>
              </a:rPr>
              <a:t>of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OR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0B532DB8-DB7A-88AE-4A1D-E28ECA0ED2A3}"/>
              </a:ext>
            </a:extLst>
          </p:cNvPr>
          <p:cNvSpPr/>
          <p:nvPr/>
        </p:nvSpPr>
        <p:spPr>
          <a:xfrm>
            <a:off x="3140440" y="1760845"/>
            <a:ext cx="2465881" cy="1079291"/>
          </a:xfrm>
          <a:prstGeom prst="wedgeRoundRectCallout">
            <a:avLst>
              <a:gd name="adj1" fmla="val -40100"/>
              <a:gd name="adj2" fmla="val 986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LEFT click starts a new wire direction</a:t>
            </a:r>
          </a:p>
        </p:txBody>
      </p:sp>
    </p:spTree>
    <p:extLst>
      <p:ext uri="{BB962C8B-B14F-4D97-AF65-F5344CB8AC3E}">
        <p14:creationId xmlns:p14="http://schemas.microsoft.com/office/powerpoint/2010/main" val="2755961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1FEBC-45C7-4BA4-9648-F2380FA5E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679" y="1667839"/>
            <a:ext cx="5754643" cy="33099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base_conversion.ipynb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053883" y="262194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5911309" y="2851580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485723" y="3788718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5904447" y="4025452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75D33CB-32AD-4DE2-9C0A-A5E4AE37ACBF}"/>
              </a:ext>
            </a:extLst>
          </p:cNvPr>
          <p:cNvSpPr/>
          <p:nvPr/>
        </p:nvSpPr>
        <p:spPr>
          <a:xfrm>
            <a:off x="1730338" y="4473200"/>
            <a:ext cx="3440570" cy="45429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EE646A-8BB8-4CFA-8EFC-435D5815706A}"/>
              </a:ext>
            </a:extLst>
          </p:cNvPr>
          <p:cNvSpPr txBox="1"/>
          <p:nvPr/>
        </p:nvSpPr>
        <p:spPr>
          <a:xfrm>
            <a:off x="1570854" y="5320619"/>
            <a:ext cx="6002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Knowing how to represent the decimal numbers </a:t>
            </a:r>
            <a:r>
              <a:rPr lang="en-US" sz="2400" b="1" dirty="0"/>
              <a:t>0</a:t>
            </a:r>
            <a:r>
              <a:rPr lang="en-US" sz="2400" dirty="0"/>
              <a:t> to </a:t>
            </a:r>
            <a:r>
              <a:rPr lang="en-US" sz="2400" b="1" dirty="0"/>
              <a:t>255</a:t>
            </a:r>
            <a:r>
              <a:rPr lang="en-US" sz="2400" dirty="0"/>
              <a:t> in </a:t>
            </a:r>
            <a:r>
              <a:rPr lang="en-US" sz="2400" b="1" dirty="0">
                <a:solidFill>
                  <a:srgbClr val="FF0000"/>
                </a:solidFill>
              </a:rPr>
              <a:t>binary</a:t>
            </a:r>
            <a:r>
              <a:rPr lang="en-US" sz="2400" dirty="0"/>
              <a:t> (base 2) is very useful in </a:t>
            </a:r>
            <a:r>
              <a:rPr lang="en-US" sz="2400" i="1" dirty="0"/>
              <a:t>quantum computing</a:t>
            </a:r>
          </a:p>
        </p:txBody>
      </p:sp>
    </p:spTree>
    <p:extLst>
      <p:ext uri="{BB962C8B-B14F-4D97-AF65-F5344CB8AC3E}">
        <p14:creationId xmlns:p14="http://schemas.microsoft.com/office/powerpoint/2010/main" val="39678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9D2053-719F-6BBE-B589-01A7553C5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3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</a:t>
            </a:r>
            <a:r>
              <a:rPr lang="en-US" sz="3200" b="1" dirty="0">
                <a:latin typeface="+mn-lt"/>
              </a:rPr>
              <a:t>Output </a:t>
            </a:r>
            <a:r>
              <a:rPr lang="en-US" sz="3200" dirty="0">
                <a:latin typeface="+mn-lt"/>
              </a:rPr>
              <a:t>of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OR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1DE8935-4F0E-E3E2-E49F-EC63EE36A726}"/>
              </a:ext>
            </a:extLst>
          </p:cNvPr>
          <p:cNvSpPr/>
          <p:nvPr/>
        </p:nvSpPr>
        <p:spPr>
          <a:xfrm>
            <a:off x="3372787" y="1690689"/>
            <a:ext cx="2645764" cy="1079291"/>
          </a:xfrm>
          <a:prstGeom prst="wedgeRoundRectCallout">
            <a:avLst>
              <a:gd name="adj1" fmla="val -34324"/>
              <a:gd name="adj2" fmla="val 10555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LEFT click (to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end</a:t>
            </a:r>
            <a:r>
              <a:rPr lang="en-US" dirty="0"/>
              <a:t> wire drawing mode) and the wire should turn dark blue</a:t>
            </a:r>
          </a:p>
        </p:txBody>
      </p:sp>
    </p:spTree>
    <p:extLst>
      <p:ext uri="{BB962C8B-B14F-4D97-AF65-F5344CB8AC3E}">
        <p14:creationId xmlns:p14="http://schemas.microsoft.com/office/powerpoint/2010/main" val="11926623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D097FC-AE5A-BAB4-3F05-C12292AD7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3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3</a:t>
            </a:r>
            <a:r>
              <a:rPr lang="en-US" sz="3200" baseline="30000" dirty="0">
                <a:latin typeface="+mn-lt"/>
              </a:rPr>
              <a:t>rd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OR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3562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45F432-1023-CA30-4EED-3DF05D484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491791"/>
            <a:ext cx="6622199" cy="4989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Draw Bounding Rectangle to Select Wire(s)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ACF90DC2-E029-13F5-DFF5-857B20C55026}"/>
              </a:ext>
            </a:extLst>
          </p:cNvPr>
          <p:cNvSpPr/>
          <p:nvPr/>
        </p:nvSpPr>
        <p:spPr>
          <a:xfrm>
            <a:off x="2390931" y="2271010"/>
            <a:ext cx="1701384" cy="895661"/>
          </a:xfrm>
          <a:prstGeom prst="wedgeRoundRectCallout">
            <a:avLst>
              <a:gd name="adj1" fmla="val -58779"/>
              <a:gd name="adj2" fmla="val 1104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selecting the wire press DEL key</a:t>
            </a:r>
          </a:p>
        </p:txBody>
      </p:sp>
    </p:spTree>
    <p:extLst>
      <p:ext uri="{BB962C8B-B14F-4D97-AF65-F5344CB8AC3E}">
        <p14:creationId xmlns:p14="http://schemas.microsoft.com/office/powerpoint/2010/main" val="270321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8A94D1-D3DC-2FD3-156A-F153842C8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486335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Draw Bounding Rectangle to Select Wire(s)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3E649D74-8DB7-62EF-CC85-4C866997D569}"/>
              </a:ext>
            </a:extLst>
          </p:cNvPr>
          <p:cNvSpPr/>
          <p:nvPr/>
        </p:nvSpPr>
        <p:spPr>
          <a:xfrm>
            <a:off x="3829987" y="5164111"/>
            <a:ext cx="1701384" cy="895661"/>
          </a:xfrm>
          <a:prstGeom prst="wedgeRoundRectCallout">
            <a:avLst>
              <a:gd name="adj1" fmla="val -64946"/>
              <a:gd name="adj2" fmla="val -13979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selecting the wire(s) press DEL key</a:t>
            </a:r>
          </a:p>
        </p:txBody>
      </p:sp>
    </p:spTree>
    <p:extLst>
      <p:ext uri="{BB962C8B-B14F-4D97-AF65-F5344CB8AC3E}">
        <p14:creationId xmlns:p14="http://schemas.microsoft.com/office/powerpoint/2010/main" val="347816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6C145A-7F0C-3094-05C9-2349E396D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496679"/>
            <a:ext cx="6645949" cy="50074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</a:t>
            </a:r>
            <a:r>
              <a:rPr lang="en-US" sz="3200" b="1" dirty="0">
                <a:latin typeface="+mn-lt"/>
              </a:rPr>
              <a:t>OR</a:t>
            </a:r>
            <a:r>
              <a:rPr lang="en-US" sz="3200" dirty="0">
                <a:latin typeface="+mn-lt"/>
              </a:rPr>
              <a:t> Gate to 2</a:t>
            </a:r>
            <a:r>
              <a:rPr lang="en-US" sz="3200" baseline="30000" dirty="0">
                <a:latin typeface="+mn-lt"/>
              </a:rPr>
              <a:t>nd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66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88E25D-EE82-5F50-5AB0-D17E4A8F5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1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4th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to 2</a:t>
            </a:r>
            <a:r>
              <a:rPr lang="en-US" sz="3200" baseline="30000" dirty="0">
                <a:latin typeface="+mn-lt"/>
              </a:rPr>
              <a:t>nd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321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67B650-8550-28CE-2361-AE8B03D0B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1"/>
            <a:ext cx="6607209" cy="49783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2</a:t>
            </a:r>
            <a:r>
              <a:rPr lang="en-US" sz="3200" baseline="30000" dirty="0">
                <a:latin typeface="+mn-lt"/>
              </a:rPr>
              <a:t>nd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to 2</a:t>
            </a:r>
            <a:r>
              <a:rPr lang="en-US" sz="3200" baseline="30000" dirty="0">
                <a:latin typeface="+mn-lt"/>
              </a:rPr>
              <a:t>nd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3562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3511A5-623B-13FD-A27C-F30CC94D3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1"/>
            <a:ext cx="6607209" cy="49783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2</a:t>
            </a:r>
            <a:r>
              <a:rPr lang="en-US" sz="3200" baseline="30000" dirty="0">
                <a:latin typeface="+mn-lt"/>
              </a:rPr>
              <a:t>nd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to </a:t>
            </a:r>
            <a:r>
              <a:rPr lang="en-US" sz="3200" b="1" dirty="0">
                <a:latin typeface="+mn-lt"/>
              </a:rPr>
              <a:t>OUTPUT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022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1321C4-2D0E-142A-E9D8-6DAF15C8A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1"/>
            <a:ext cx="6607209" cy="49783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Label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8A0EAE1-E4E9-A9C0-7A19-93C6896C58D5}"/>
              </a:ext>
            </a:extLst>
          </p:cNvPr>
          <p:cNvSpPr/>
          <p:nvPr/>
        </p:nvSpPr>
        <p:spPr>
          <a:xfrm>
            <a:off x="2128603" y="1918742"/>
            <a:ext cx="1678898" cy="719528"/>
          </a:xfrm>
          <a:prstGeom prst="wedgeRoundRectCallout">
            <a:avLst>
              <a:gd name="adj1" fmla="val -58779"/>
              <a:gd name="adj2" fmla="val 1104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 click on Input Symbol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719E73-D7BA-5282-B1EA-851AE271E7BF}"/>
              </a:ext>
            </a:extLst>
          </p:cNvPr>
          <p:cNvSpPr/>
          <p:nvPr/>
        </p:nvSpPr>
        <p:spPr>
          <a:xfrm>
            <a:off x="2271010" y="3762531"/>
            <a:ext cx="629587" cy="1723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757759-D5A4-4A9A-D44C-FF429124497C}"/>
              </a:ext>
            </a:extLst>
          </p:cNvPr>
          <p:cNvCxnSpPr/>
          <p:nvPr/>
        </p:nvCxnSpPr>
        <p:spPr>
          <a:xfrm>
            <a:off x="2900597" y="4039849"/>
            <a:ext cx="801973" cy="14390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93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F49EFA-055A-0925-443C-5054548F3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9" y="1513248"/>
            <a:ext cx="6607210" cy="4978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Label 2</a:t>
            </a:r>
            <a:r>
              <a:rPr lang="en-US" sz="3200" baseline="30000" dirty="0">
                <a:latin typeface="+mn-lt"/>
              </a:rPr>
              <a:t>nd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8A0EAE1-E4E9-A9C0-7A19-93C6896C58D5}"/>
              </a:ext>
            </a:extLst>
          </p:cNvPr>
          <p:cNvSpPr/>
          <p:nvPr/>
        </p:nvSpPr>
        <p:spPr>
          <a:xfrm>
            <a:off x="2098623" y="2211050"/>
            <a:ext cx="1678898" cy="719528"/>
          </a:xfrm>
          <a:prstGeom prst="wedgeRoundRectCallout">
            <a:avLst>
              <a:gd name="adj1" fmla="val -58779"/>
              <a:gd name="adj2" fmla="val 1104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 click on Input Symbol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D842A5-BC23-AAC7-B10D-E7EE6408F3BB}"/>
              </a:ext>
            </a:extLst>
          </p:cNvPr>
          <p:cNvSpPr/>
          <p:nvPr/>
        </p:nvSpPr>
        <p:spPr>
          <a:xfrm>
            <a:off x="2286001" y="4016963"/>
            <a:ext cx="629587" cy="1723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770D61-01B3-6475-1D2C-F6B36BC74331}"/>
              </a:ext>
            </a:extLst>
          </p:cNvPr>
          <p:cNvCxnSpPr/>
          <p:nvPr/>
        </p:nvCxnSpPr>
        <p:spPr>
          <a:xfrm>
            <a:off x="2915588" y="4294281"/>
            <a:ext cx="801973" cy="14390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921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George Boole (1815 – 1864)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49" y="1825625"/>
            <a:ext cx="3311979" cy="4351338"/>
          </a:xfrm>
        </p:spPr>
        <p:txBody>
          <a:bodyPr/>
          <a:lstStyle/>
          <a:p>
            <a:r>
              <a:rPr lang="en-US" dirty="0"/>
              <a:t>English mathematician</a:t>
            </a:r>
          </a:p>
          <a:p>
            <a:r>
              <a:rPr lang="en-US" dirty="0"/>
              <a:t>1847 published rules of symbolic logic (“Boolean Algebra”)</a:t>
            </a:r>
          </a:p>
          <a:p>
            <a:r>
              <a:rPr lang="en-US" dirty="0"/>
              <a:t>Only person with a data type named after him (“</a:t>
            </a:r>
            <a:r>
              <a:rPr lang="en-US" dirty="0">
                <a:solidFill>
                  <a:srgbClr val="00B050"/>
                </a:solidFill>
              </a:rPr>
              <a:t>bool</a:t>
            </a:r>
            <a:r>
              <a:rPr lang="en-US" dirty="0"/>
              <a:t>”)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546" y="1688419"/>
            <a:ext cx="2937214" cy="393586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1879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B99DD6-09CD-946A-41C4-0FE6AE7F3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9" y="1513249"/>
            <a:ext cx="6607211" cy="4978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Label 3</a:t>
            </a:r>
            <a:r>
              <a:rPr lang="en-US" sz="3200" baseline="30000" dirty="0">
                <a:latin typeface="+mn-lt"/>
              </a:rPr>
              <a:t>rd</a:t>
            </a:r>
            <a:r>
              <a:rPr lang="en-US" sz="3200" dirty="0">
                <a:latin typeface="+mn-lt"/>
              </a:rPr>
              <a:t> and 4th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858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4F24A7-6D1C-2DDA-8792-CBB3C866F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9" y="1513248"/>
            <a:ext cx="6607210" cy="4978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Label </a:t>
            </a:r>
            <a:r>
              <a:rPr lang="en-US" sz="3200" b="1" dirty="0">
                <a:latin typeface="+mn-lt"/>
              </a:rPr>
              <a:t>Output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8A0EAE1-E4E9-A9C0-7A19-93C6896C58D5}"/>
              </a:ext>
            </a:extLst>
          </p:cNvPr>
          <p:cNvSpPr/>
          <p:nvPr/>
        </p:nvSpPr>
        <p:spPr>
          <a:xfrm>
            <a:off x="6768575" y="2731957"/>
            <a:ext cx="1678898" cy="719528"/>
          </a:xfrm>
          <a:prstGeom prst="wedgeRoundRectCallout">
            <a:avLst>
              <a:gd name="adj1" fmla="val -58779"/>
              <a:gd name="adj2" fmla="val 1104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 click on Output Symbol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5EDEAC-299A-CF6D-1267-D1DC165D3ABA}"/>
              </a:ext>
            </a:extLst>
          </p:cNvPr>
          <p:cNvSpPr/>
          <p:nvPr/>
        </p:nvSpPr>
        <p:spPr>
          <a:xfrm>
            <a:off x="5718749" y="4669957"/>
            <a:ext cx="629587" cy="1723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33B2E9-AC06-1D6E-A49B-3179CD668F46}"/>
              </a:ext>
            </a:extLst>
          </p:cNvPr>
          <p:cNvCxnSpPr>
            <a:cxnSpLocks/>
          </p:cNvCxnSpPr>
          <p:nvPr/>
        </p:nvCxnSpPr>
        <p:spPr>
          <a:xfrm>
            <a:off x="6348336" y="4947275"/>
            <a:ext cx="727021" cy="8838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76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FF0EAA-7D66-57F1-3BC5-4ADEF23B9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3248"/>
            <a:ext cx="6607211" cy="4978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Label </a:t>
            </a:r>
            <a:r>
              <a:rPr lang="en-US" sz="3200" b="1" dirty="0">
                <a:latin typeface="+mn-lt"/>
              </a:rPr>
              <a:t>Output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9127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D2B823-86C2-03B6-D08E-BA5E53B4B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3249"/>
            <a:ext cx="6607210" cy="4978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Select </a:t>
            </a:r>
            <a:r>
              <a:rPr lang="en-US" sz="3200" b="1" dirty="0">
                <a:latin typeface="+mn-lt"/>
              </a:rPr>
              <a:t>Analysis</a:t>
            </a:r>
            <a:r>
              <a:rPr lang="en-US" sz="3200" dirty="0">
                <a:latin typeface="+mn-lt"/>
              </a:rPr>
              <a:t> Menu Option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C513F9-2778-B173-07E9-E81F2484AF61}"/>
              </a:ext>
            </a:extLst>
          </p:cNvPr>
          <p:cNvSpPr/>
          <p:nvPr/>
        </p:nvSpPr>
        <p:spPr>
          <a:xfrm>
            <a:off x="2420911" y="1690689"/>
            <a:ext cx="419725" cy="190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71DC48-494F-2BB5-309D-A8F8A6277F05}"/>
              </a:ext>
            </a:extLst>
          </p:cNvPr>
          <p:cNvSpPr/>
          <p:nvPr/>
        </p:nvSpPr>
        <p:spPr>
          <a:xfrm>
            <a:off x="3209691" y="1864597"/>
            <a:ext cx="169303" cy="1499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98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2D5F3A-20CE-B9F4-4F65-108CA485D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3249"/>
            <a:ext cx="6622624" cy="49899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Generate Truth Table for 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3504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088C45-6BDE-0131-3CCC-86B63B510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3248"/>
            <a:ext cx="6622623" cy="49899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Save Circuit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5626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BFC91C-1933-EDE7-ED03-FB1C1BE83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3248"/>
            <a:ext cx="6622623" cy="49899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Save Circuit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396C61-E9F0-8A63-DC8E-CF1BD1AB6777}"/>
              </a:ext>
            </a:extLst>
          </p:cNvPr>
          <p:cNvSpPr/>
          <p:nvPr/>
        </p:nvSpPr>
        <p:spPr>
          <a:xfrm>
            <a:off x="3530184" y="4459574"/>
            <a:ext cx="629586" cy="194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E91277-E3D3-E116-223C-7CF089E2155C}"/>
              </a:ext>
            </a:extLst>
          </p:cNvPr>
          <p:cNvCxnSpPr/>
          <p:nvPr/>
        </p:nvCxnSpPr>
        <p:spPr>
          <a:xfrm>
            <a:off x="4287187" y="4572000"/>
            <a:ext cx="981856" cy="4197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58D6EE4-7222-96D2-9183-59550277BFAE}"/>
              </a:ext>
            </a:extLst>
          </p:cNvPr>
          <p:cNvSpPr/>
          <p:nvPr/>
        </p:nvSpPr>
        <p:spPr>
          <a:xfrm>
            <a:off x="3327403" y="3115683"/>
            <a:ext cx="1357951" cy="194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26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43E120-7053-208D-D674-1DEEDFA38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3248"/>
            <a:ext cx="6608965" cy="49796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Majority Vote </a:t>
            </a:r>
            <a:r>
              <a:rPr lang="en-US" sz="3200" dirty="0">
                <a:latin typeface="+mn-lt"/>
              </a:rPr>
              <a:t>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4AE8F9-F317-3196-69EB-D644826CFCDB}"/>
              </a:ext>
            </a:extLst>
          </p:cNvPr>
          <p:cNvSpPr/>
          <p:nvPr/>
        </p:nvSpPr>
        <p:spPr>
          <a:xfrm>
            <a:off x="2987258" y="3335626"/>
            <a:ext cx="872747" cy="194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AE4305-0689-818B-4EC4-3963B33322EC}"/>
              </a:ext>
            </a:extLst>
          </p:cNvPr>
          <p:cNvCxnSpPr/>
          <p:nvPr/>
        </p:nvCxnSpPr>
        <p:spPr>
          <a:xfrm>
            <a:off x="4287187" y="4572000"/>
            <a:ext cx="981856" cy="4197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FC90F9F-1547-2599-A87B-A2D3E9171E4E}"/>
              </a:ext>
            </a:extLst>
          </p:cNvPr>
          <p:cNvSpPr/>
          <p:nvPr/>
        </p:nvSpPr>
        <p:spPr>
          <a:xfrm>
            <a:off x="3538539" y="4471988"/>
            <a:ext cx="688180" cy="1452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4BC62F-71AD-4B48-3752-598B3983CEC5}"/>
              </a:ext>
            </a:extLst>
          </p:cNvPr>
          <p:cNvSpPr/>
          <p:nvPr/>
        </p:nvSpPr>
        <p:spPr>
          <a:xfrm>
            <a:off x="2905390" y="2838811"/>
            <a:ext cx="555727" cy="194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C7CDFE-6504-6BB7-C171-283DDC6F7BBF}"/>
              </a:ext>
            </a:extLst>
          </p:cNvPr>
          <p:cNvSpPr/>
          <p:nvPr/>
        </p:nvSpPr>
        <p:spPr>
          <a:xfrm>
            <a:off x="3326902" y="3094449"/>
            <a:ext cx="1373567" cy="194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C03AB92-654F-5AFE-EFCC-131D1DC1F579}"/>
              </a:ext>
            </a:extLst>
          </p:cNvPr>
          <p:cNvCxnSpPr>
            <a:stCxn id="3" idx="3"/>
            <a:endCxn id="9" idx="0"/>
          </p:cNvCxnSpPr>
          <p:nvPr/>
        </p:nvCxnSpPr>
        <p:spPr>
          <a:xfrm>
            <a:off x="3461117" y="2936247"/>
            <a:ext cx="552569" cy="15820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75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3" grpId="0" animBg="1"/>
      <p:bldP spid="9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6EFAD0-77BB-3659-DF5D-94F3D5F48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3249"/>
            <a:ext cx="6608965" cy="49796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Majority Vote </a:t>
            </a:r>
            <a:r>
              <a:rPr lang="en-US" sz="3200" dirty="0">
                <a:latin typeface="+mn-lt"/>
              </a:rPr>
              <a:t>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5795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5FFCE4-C446-2CE5-A302-300E57620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3249"/>
            <a:ext cx="6608965" cy="49796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Generate Truth Table for </a:t>
            </a:r>
            <a:r>
              <a:rPr lang="en-US" sz="3200" b="1" dirty="0">
                <a:latin typeface="+mn-lt"/>
              </a:rPr>
              <a:t>Majority Vote </a:t>
            </a:r>
            <a:r>
              <a:rPr lang="en-US" sz="3200" dirty="0">
                <a:latin typeface="+mn-lt"/>
              </a:rPr>
              <a:t>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C5FDF9-644D-6ACE-6CAA-55C98CA1477A}"/>
              </a:ext>
            </a:extLst>
          </p:cNvPr>
          <p:cNvSpPr/>
          <p:nvPr/>
        </p:nvSpPr>
        <p:spPr>
          <a:xfrm>
            <a:off x="2420911" y="1690689"/>
            <a:ext cx="419725" cy="190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1AD8B0-5856-DA0A-B55A-3940F00FD9EB}"/>
              </a:ext>
            </a:extLst>
          </p:cNvPr>
          <p:cNvSpPr/>
          <p:nvPr/>
        </p:nvSpPr>
        <p:spPr>
          <a:xfrm>
            <a:off x="3209691" y="1864597"/>
            <a:ext cx="169303" cy="1499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95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Logic Gates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Three types:  </a:t>
            </a:r>
            <a:r>
              <a:rPr lang="en-US" sz="2000" b="1" dirty="0"/>
              <a:t>NOT</a:t>
            </a:r>
            <a:r>
              <a:rPr lang="en-US" sz="2000" dirty="0"/>
              <a:t> (inverter), </a:t>
            </a:r>
            <a:r>
              <a:rPr lang="en-US" sz="2000" b="1" dirty="0"/>
              <a:t>AND</a:t>
            </a:r>
            <a:r>
              <a:rPr lang="en-US" sz="2000" dirty="0"/>
              <a:t>, </a:t>
            </a:r>
            <a:r>
              <a:rPr lang="en-US" sz="2000" b="1" dirty="0"/>
              <a:t>OR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Gates have </a:t>
            </a:r>
            <a:r>
              <a:rPr lang="en-US" sz="2000" b="1" dirty="0">
                <a:solidFill>
                  <a:srgbClr val="00B050"/>
                </a:solidFill>
              </a:rPr>
              <a:t>1 or 2 input </a:t>
            </a:r>
            <a:r>
              <a:rPr lang="en-US" sz="2000" dirty="0"/>
              <a:t>lines and </a:t>
            </a:r>
            <a:r>
              <a:rPr lang="en-US" sz="2000" b="1" dirty="0">
                <a:solidFill>
                  <a:srgbClr val="0070C0"/>
                </a:solidFill>
              </a:rPr>
              <a:t>1 output </a:t>
            </a:r>
            <a:r>
              <a:rPr lang="en-US" sz="2000" dirty="0"/>
              <a:t>line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Input / Output lines are either: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False, F, Cold, Low, </a:t>
            </a:r>
            <a:r>
              <a:rPr lang="en-US" sz="2000" b="1" dirty="0">
                <a:solidFill>
                  <a:srgbClr val="FF0000"/>
                </a:solidFill>
              </a:rPr>
              <a:t>L, 0 </a:t>
            </a:r>
            <a:r>
              <a:rPr lang="en-US" sz="2000" dirty="0"/>
              <a:t>(Zero)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True, T, Hot, High, </a:t>
            </a:r>
            <a:r>
              <a:rPr lang="en-US" sz="2000" b="1" dirty="0">
                <a:solidFill>
                  <a:srgbClr val="FF0000"/>
                </a:solidFill>
              </a:rPr>
              <a:t>H, 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u="sng" dirty="0"/>
              <a:t>left</a:t>
            </a:r>
            <a:r>
              <a:rPr lang="en-US" sz="2400" dirty="0"/>
              <a:t> side of a </a:t>
            </a:r>
            <a:r>
              <a:rPr lang="en-US" sz="2400" b="1" dirty="0">
                <a:solidFill>
                  <a:srgbClr val="7030A0"/>
                </a:solidFill>
              </a:rPr>
              <a:t>truth table </a:t>
            </a:r>
            <a:r>
              <a:rPr lang="en-US" sz="2400" dirty="0"/>
              <a:t>is counted using </a:t>
            </a:r>
            <a:r>
              <a:rPr lang="en-US" sz="2400" b="1" dirty="0"/>
              <a:t>Base 2</a:t>
            </a:r>
            <a:r>
              <a:rPr lang="en-US" sz="2400" dirty="0"/>
              <a:t> to ensure every possible </a:t>
            </a:r>
            <a:r>
              <a:rPr lang="en-US" sz="2400" i="1" dirty="0"/>
              <a:t>permutation</a:t>
            </a:r>
            <a:r>
              <a:rPr lang="en-US" sz="2400" dirty="0"/>
              <a:t> of input states is evaluated across the entire circuit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9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E59587-AFCE-46C7-9A54-51D3FAB73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3249"/>
            <a:ext cx="6608963" cy="4979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Generate Truth Table for </a:t>
            </a:r>
            <a:r>
              <a:rPr lang="en-US" sz="3200" b="1" dirty="0">
                <a:latin typeface="+mn-lt"/>
              </a:rPr>
              <a:t>Majority Vote </a:t>
            </a:r>
            <a:r>
              <a:rPr lang="en-US" sz="3200" dirty="0">
                <a:latin typeface="+mn-lt"/>
              </a:rPr>
              <a:t>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418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 As </a:t>
            </a:r>
            <a:r>
              <a:rPr lang="en-US" sz="3200" b="1" dirty="0">
                <a:latin typeface="+mn-lt"/>
              </a:rPr>
              <a:t>Matrices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represent the classical </a:t>
            </a:r>
            <a:r>
              <a:rPr lang="en-US" sz="2400" b="1" dirty="0">
                <a:solidFill>
                  <a:srgbClr val="00B050"/>
                </a:solidFill>
              </a:rPr>
              <a:t>bits</a:t>
            </a:r>
            <a:r>
              <a:rPr lang="en-US" sz="2400" dirty="0"/>
              <a:t> </a:t>
            </a:r>
            <a:r>
              <a:rPr lang="en-US" sz="2400" b="1" dirty="0"/>
              <a:t>0</a:t>
            </a:r>
            <a:r>
              <a:rPr lang="en-US" sz="2400" dirty="0"/>
              <a:t> and </a:t>
            </a:r>
            <a:r>
              <a:rPr lang="en-US" sz="2400" b="1" dirty="0"/>
              <a:t>1</a:t>
            </a:r>
            <a:r>
              <a:rPr lang="en-US" sz="2400" dirty="0"/>
              <a:t> as (2 x 1) vectors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also represent classical logic </a:t>
            </a:r>
            <a:r>
              <a:rPr lang="en-US" sz="2400" b="1" dirty="0">
                <a:solidFill>
                  <a:srgbClr val="00B050"/>
                </a:solidFill>
              </a:rPr>
              <a:t>gates</a:t>
            </a:r>
            <a:r>
              <a:rPr lang="en-US" sz="2400" dirty="0"/>
              <a:t> as </a:t>
            </a:r>
            <a:r>
              <a:rPr lang="en-US" sz="2400" b="1" dirty="0"/>
              <a:t>matrices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91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4C32A5-DF78-4E58-AF0C-48F14399B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32" y="4519583"/>
            <a:ext cx="1763280" cy="11159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8DB001-4843-4D50-98A6-7977372D5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879" y="4519583"/>
            <a:ext cx="2467094" cy="11159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7EFAAF1-1769-43D2-B449-F46D2BD82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940" y="4519583"/>
            <a:ext cx="2286429" cy="11159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DC2AF8-03ED-497F-88A6-6712AE0F1000}"/>
                  </a:ext>
                </a:extLst>
              </p:cNvPr>
              <p:cNvSpPr txBox="1"/>
              <p:nvPr/>
            </p:nvSpPr>
            <p:spPr>
              <a:xfrm>
                <a:off x="1807801" y="2627279"/>
                <a:ext cx="2192459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𝐹𝑎𝑙𝑠𝑒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DC2AF8-03ED-497F-88A6-6712AE0F1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801" y="2627279"/>
                <a:ext cx="2192459" cy="6158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376C83-DE62-4FE2-A5E0-EBDBC0DC9B4F}"/>
                  </a:ext>
                </a:extLst>
              </p:cNvPr>
              <p:cNvSpPr txBox="1"/>
              <p:nvPr/>
            </p:nvSpPr>
            <p:spPr>
              <a:xfrm>
                <a:off x="4882836" y="2628690"/>
                <a:ext cx="2097882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𝑇𝑟𝑢𝑒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376C83-DE62-4FE2-A5E0-EBDBC0DC9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836" y="2628690"/>
                <a:ext cx="2097882" cy="6134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114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apply a </a:t>
            </a:r>
            <a:r>
              <a:rPr lang="en-US" sz="2400" b="1" dirty="0"/>
              <a:t>NOT</a:t>
            </a:r>
            <a:r>
              <a:rPr lang="en-US" sz="2400" dirty="0"/>
              <a:t> gate to </a:t>
            </a:r>
            <a:r>
              <a:rPr lang="en-US" sz="2400" b="1" dirty="0"/>
              <a:t>bit</a:t>
            </a:r>
            <a:r>
              <a:rPr lang="en-US" sz="2400" dirty="0"/>
              <a:t> via matrix </a:t>
            </a:r>
            <a:r>
              <a:rPr lang="en-US" sz="2400" i="1" dirty="0"/>
              <a:t>multiplication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But the classical AND and OR gates require </a:t>
            </a:r>
            <a:r>
              <a:rPr lang="en-US" sz="2400" u="sng" dirty="0"/>
              <a:t>two</a:t>
            </a:r>
            <a:r>
              <a:rPr lang="en-US" sz="2400" dirty="0"/>
              <a:t> inputs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Represented as matrices, the AND gate and OR gate each have a shape </a:t>
            </a:r>
            <a:r>
              <a:rPr lang="en-US" sz="2000" b="1" dirty="0"/>
              <a:t>2</a:t>
            </a:r>
            <a:r>
              <a:rPr lang="en-US" sz="2000" dirty="0"/>
              <a:t> x </a:t>
            </a:r>
            <a:r>
              <a:rPr lang="en-US" sz="2000" b="1" dirty="0"/>
              <a:t>4</a:t>
            </a:r>
            <a:r>
              <a:rPr lang="en-US" sz="2000" dirty="0"/>
              <a:t> and therefore must act on a vector of shape </a:t>
            </a:r>
            <a:r>
              <a:rPr lang="en-US" sz="2000" b="1" dirty="0"/>
              <a:t>4</a:t>
            </a:r>
            <a:r>
              <a:rPr lang="en-US" sz="2000" dirty="0"/>
              <a:t> x </a:t>
            </a:r>
            <a:r>
              <a:rPr lang="en-US" sz="2000" b="1" dirty="0"/>
              <a:t>1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matrix multiplication will produce a </a:t>
            </a:r>
            <a:r>
              <a:rPr lang="en-US" sz="2000" b="1" dirty="0"/>
              <a:t>2</a:t>
            </a:r>
            <a:r>
              <a:rPr lang="en-US" sz="2000" dirty="0"/>
              <a:t> x </a:t>
            </a:r>
            <a:r>
              <a:rPr lang="en-US" sz="2000" b="1" dirty="0"/>
              <a:t>1</a:t>
            </a:r>
            <a:r>
              <a:rPr lang="en-US" sz="2000" dirty="0"/>
              <a:t>, which is a classic bit vector, matching the fact those two gates each have </a:t>
            </a:r>
            <a:r>
              <a:rPr lang="en-US" sz="2000" b="1" dirty="0">
                <a:solidFill>
                  <a:srgbClr val="FF0000"/>
                </a:solidFill>
              </a:rPr>
              <a:t>one</a:t>
            </a:r>
            <a:r>
              <a:rPr lang="en-US" sz="2000" dirty="0"/>
              <a:t> output 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379075-E5ED-4EB5-91D5-027BDF2D5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889" y="2587827"/>
            <a:ext cx="2276780" cy="12327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BB30E8-1E24-4B6D-956F-FB1633F3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250" y="2587827"/>
            <a:ext cx="2276780" cy="12395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 As </a:t>
            </a:r>
            <a:r>
              <a:rPr lang="en-US" sz="3200" b="1" dirty="0">
                <a:latin typeface="+mn-lt"/>
              </a:rPr>
              <a:t>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92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81DE9-56C6-40D8-9615-586951B88038}"/>
              </a:ext>
            </a:extLst>
          </p:cNvPr>
          <p:cNvSpPr txBox="1"/>
          <p:nvPr/>
        </p:nvSpPr>
        <p:spPr>
          <a:xfrm>
            <a:off x="1980142" y="2311529"/>
            <a:ext cx="60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NOT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28983E-CBAE-46DC-B8BA-DD7B8325DAE9}"/>
              </a:ext>
            </a:extLst>
          </p:cNvPr>
          <p:cNvSpPr txBox="1"/>
          <p:nvPr/>
        </p:nvSpPr>
        <p:spPr>
          <a:xfrm>
            <a:off x="2786825" y="2311529"/>
            <a:ext cx="3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54CA2C-B55D-40CC-9F3E-D5463AA67B9A}"/>
              </a:ext>
            </a:extLst>
          </p:cNvPr>
          <p:cNvSpPr txBox="1"/>
          <p:nvPr/>
        </p:nvSpPr>
        <p:spPr>
          <a:xfrm>
            <a:off x="3550485" y="2311529"/>
            <a:ext cx="3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55A3C7-A028-436F-9504-8EBA6E7380DF}"/>
              </a:ext>
            </a:extLst>
          </p:cNvPr>
          <p:cNvSpPr txBox="1"/>
          <p:nvPr/>
        </p:nvSpPr>
        <p:spPr>
          <a:xfrm>
            <a:off x="4988833" y="2311529"/>
            <a:ext cx="60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NOT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1FF5F5-A6E5-4F04-ADC8-CC33CBC85CC9}"/>
              </a:ext>
            </a:extLst>
          </p:cNvPr>
          <p:cNvSpPr txBox="1"/>
          <p:nvPr/>
        </p:nvSpPr>
        <p:spPr>
          <a:xfrm>
            <a:off x="5795516" y="2311529"/>
            <a:ext cx="3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5299AE-8AAB-4A51-9FA2-2700E6FEE634}"/>
              </a:ext>
            </a:extLst>
          </p:cNvPr>
          <p:cNvSpPr txBox="1"/>
          <p:nvPr/>
        </p:nvSpPr>
        <p:spPr>
          <a:xfrm>
            <a:off x="6559176" y="2311529"/>
            <a:ext cx="3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5D4C4-BA6B-4050-9902-5AAB7E9EC448}"/>
              </a:ext>
            </a:extLst>
          </p:cNvPr>
          <p:cNvSpPr txBox="1"/>
          <p:nvPr/>
        </p:nvSpPr>
        <p:spPr>
          <a:xfrm>
            <a:off x="1980142" y="3756365"/>
            <a:ext cx="604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2 x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37DA01-DEAF-43B3-88CC-5232DBFFC545}"/>
              </a:ext>
            </a:extLst>
          </p:cNvPr>
          <p:cNvSpPr txBox="1"/>
          <p:nvPr/>
        </p:nvSpPr>
        <p:spPr>
          <a:xfrm>
            <a:off x="2657957" y="3756365"/>
            <a:ext cx="604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2 x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CC63D2-8759-42D4-93A5-5EC6F7957C35}"/>
              </a:ext>
            </a:extLst>
          </p:cNvPr>
          <p:cNvSpPr txBox="1"/>
          <p:nvPr/>
        </p:nvSpPr>
        <p:spPr>
          <a:xfrm>
            <a:off x="3424985" y="3756364"/>
            <a:ext cx="604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2 x 1</a:t>
            </a:r>
          </a:p>
        </p:txBody>
      </p:sp>
    </p:spTree>
    <p:extLst>
      <p:ext uri="{BB962C8B-B14F-4D97-AF65-F5344CB8AC3E}">
        <p14:creationId xmlns:p14="http://schemas.microsoft.com/office/powerpoint/2010/main" val="162277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9" grpId="0"/>
      <p:bldP spid="20" grpId="0"/>
      <p:bldP spid="21" grpId="0"/>
      <p:bldP spid="22" grpId="0"/>
      <p:bldP spid="15" grpId="0"/>
      <p:bldP spid="23" grpId="0"/>
      <p:bldP spid="24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Tensor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93</a:t>
            </a:fld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F707D38-CE8F-4F1C-906C-4DA68FC0C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94" y="1427363"/>
            <a:ext cx="3798884" cy="497020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BF5D072-EEAD-4D5C-BEED-66DF0FDEDF43}"/>
              </a:ext>
            </a:extLst>
          </p:cNvPr>
          <p:cNvSpPr/>
          <p:nvPr/>
        </p:nvSpPr>
        <p:spPr>
          <a:xfrm>
            <a:off x="1047136" y="3775588"/>
            <a:ext cx="272846" cy="2949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C5C917A-5516-41EC-8AA4-B0AC4A0B8F1E}"/>
                  </a:ext>
                </a:extLst>
              </p:cNvPr>
              <p:cNvSpPr txBox="1"/>
              <p:nvPr/>
            </p:nvSpPr>
            <p:spPr>
              <a:xfrm>
                <a:off x="4825824" y="2605965"/>
                <a:ext cx="3518977" cy="2059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2∗3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3∗4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3∗6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3∗3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C5C917A-5516-41EC-8AA4-B0AC4A0B8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824" y="2605965"/>
                <a:ext cx="3518977" cy="20590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742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Tensor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D895C4-6F37-4A49-ABC3-6A47BC00F2B4}"/>
              </a:ext>
            </a:extLst>
          </p:cNvPr>
          <p:cNvSpPr txBox="1"/>
          <p:nvPr/>
        </p:nvSpPr>
        <p:spPr>
          <a:xfrm>
            <a:off x="985984" y="4520380"/>
            <a:ext cx="2927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vector than can be written as the </a:t>
            </a:r>
            <a:r>
              <a:rPr lang="en-US" b="1" dirty="0"/>
              <a:t>tensor</a:t>
            </a:r>
            <a:r>
              <a:rPr lang="en-US" dirty="0"/>
              <a:t> of two vectors is called </a:t>
            </a:r>
            <a:r>
              <a:rPr lang="en-US" b="1" dirty="0">
                <a:solidFill>
                  <a:srgbClr val="0070C0"/>
                </a:solidFill>
              </a:rPr>
              <a:t>separable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EF5312-1A3F-4704-BCE8-4F4E3D49A23C}"/>
                  </a:ext>
                </a:extLst>
              </p:cNvPr>
              <p:cNvSpPr txBox="1"/>
              <p:nvPr/>
            </p:nvSpPr>
            <p:spPr>
              <a:xfrm>
                <a:off x="653223" y="2323083"/>
                <a:ext cx="3593076" cy="18081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2∗3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3∗4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3∗6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EF5312-1A3F-4704-BCE8-4F4E3D49A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23" y="2323083"/>
                <a:ext cx="3593076" cy="18081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C5C917A-5516-41EC-8AA4-B0AC4A0B8F1E}"/>
                  </a:ext>
                </a:extLst>
              </p:cNvPr>
              <p:cNvSpPr txBox="1"/>
              <p:nvPr/>
            </p:nvSpPr>
            <p:spPr>
              <a:xfrm>
                <a:off x="5160698" y="2361105"/>
                <a:ext cx="3460884" cy="1732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C5C917A-5516-41EC-8AA4-B0AC4A0B8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0698" y="2361105"/>
                <a:ext cx="3460884" cy="17321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A782CBF-5B83-4F4B-93B8-60E17FB25D55}"/>
              </a:ext>
            </a:extLst>
          </p:cNvPr>
          <p:cNvSpPr txBox="1"/>
          <p:nvPr/>
        </p:nvSpPr>
        <p:spPr>
          <a:xfrm>
            <a:off x="5361960" y="4520380"/>
            <a:ext cx="2927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vector than </a:t>
            </a:r>
            <a:r>
              <a:rPr lang="en-US" b="1" dirty="0"/>
              <a:t>cannot</a:t>
            </a:r>
            <a:r>
              <a:rPr lang="en-US" dirty="0"/>
              <a:t> be written as the </a:t>
            </a:r>
            <a:r>
              <a:rPr lang="en-US" i="1" dirty="0"/>
              <a:t>tensor</a:t>
            </a:r>
            <a:r>
              <a:rPr lang="en-US" dirty="0"/>
              <a:t> of two vectors is called </a:t>
            </a:r>
            <a:r>
              <a:rPr lang="en-US" b="1" dirty="0">
                <a:solidFill>
                  <a:srgbClr val="FF0000"/>
                </a:solidFill>
              </a:rPr>
              <a:t>entangled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CEA60A-F9EB-42C0-A5DE-81909BD104F2}"/>
                  </a:ext>
                </a:extLst>
              </p:cNvPr>
              <p:cNvSpPr txBox="1"/>
              <p:nvPr/>
            </p:nvSpPr>
            <p:spPr>
              <a:xfrm>
                <a:off x="4804602" y="1501207"/>
                <a:ext cx="36861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There are no values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that will produce the required vector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CEA60A-F9EB-42C0-A5DE-81909BD10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602" y="1501207"/>
                <a:ext cx="3686175" cy="646331"/>
              </a:xfrm>
              <a:prstGeom prst="rect">
                <a:avLst/>
              </a:prstGeom>
              <a:blipFill>
                <a:blip r:embed="rId4"/>
                <a:stretch>
                  <a:fillRect l="-496" t="-4717" r="-496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B9D1E5E7-9267-077A-3BAA-8CD95F3BA1A0}"/>
              </a:ext>
            </a:extLst>
          </p:cNvPr>
          <p:cNvSpPr/>
          <p:nvPr/>
        </p:nvSpPr>
        <p:spPr>
          <a:xfrm>
            <a:off x="7496569" y="2954797"/>
            <a:ext cx="559219" cy="5441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50E6C8-70D6-E4E3-A632-F70B0DC47479}"/>
              </a:ext>
            </a:extLst>
          </p:cNvPr>
          <p:cNvSpPr/>
          <p:nvPr/>
        </p:nvSpPr>
        <p:spPr>
          <a:xfrm>
            <a:off x="5398491" y="2954797"/>
            <a:ext cx="208821" cy="5441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67A840-9D94-2CA4-4849-F1E88391A0C7}"/>
                  </a:ext>
                </a:extLst>
              </p:cNvPr>
              <p:cNvSpPr txBox="1"/>
              <p:nvPr/>
            </p:nvSpPr>
            <p:spPr>
              <a:xfrm>
                <a:off x="5945408" y="3648561"/>
                <a:ext cx="12534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67A840-9D94-2CA4-4849-F1E88391A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5408" y="3648561"/>
                <a:ext cx="1253420" cy="276999"/>
              </a:xfrm>
              <a:prstGeom prst="rect">
                <a:avLst/>
              </a:prstGeom>
              <a:blipFill>
                <a:blip r:embed="rId5"/>
                <a:stretch>
                  <a:fillRect l="-2427" r="-388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8B26A8-44EF-5938-4F99-F76A6513F2D9}"/>
              </a:ext>
            </a:extLst>
          </p:cNvPr>
          <p:cNvCxnSpPr/>
          <p:nvPr/>
        </p:nvCxnSpPr>
        <p:spPr>
          <a:xfrm>
            <a:off x="5607312" y="2461634"/>
            <a:ext cx="1889257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A2C84A-8F0B-E80C-AEEA-F1556D044706}"/>
              </a:ext>
            </a:extLst>
          </p:cNvPr>
          <p:cNvCxnSpPr/>
          <p:nvPr/>
        </p:nvCxnSpPr>
        <p:spPr>
          <a:xfrm>
            <a:off x="5627490" y="3966741"/>
            <a:ext cx="1889257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00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9" grpId="0"/>
      <p:bldP spid="12" grpId="0"/>
      <p:bldP spid="13" grpId="0"/>
      <p:bldP spid="5" grpId="0" animBg="1"/>
      <p:bldP spid="6" grpId="0" animBg="1"/>
      <p:bldP spid="7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Tensor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95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4972C3-3432-481C-A525-3741781EDD33}"/>
              </a:ext>
            </a:extLst>
          </p:cNvPr>
          <p:cNvGrpSpPr/>
          <p:nvPr/>
        </p:nvGrpSpPr>
        <p:grpSpPr>
          <a:xfrm>
            <a:off x="2474786" y="1694056"/>
            <a:ext cx="1517939" cy="1302658"/>
            <a:chOff x="1604630" y="1694056"/>
            <a:chExt cx="1517939" cy="13026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C181C2F-27CD-4D88-941C-D48E604F7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4630" y="1694056"/>
              <a:ext cx="1517939" cy="122278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9C2D70-188A-4295-BACC-1875133F6318}"/>
                </a:ext>
              </a:extLst>
            </p:cNvPr>
            <p:cNvSpPr txBox="1"/>
            <p:nvPr/>
          </p:nvSpPr>
          <p:spPr>
            <a:xfrm>
              <a:off x="2245613" y="2688937"/>
              <a:ext cx="604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7030A0"/>
                  </a:solidFill>
                </a:rPr>
                <a:t>2 x 2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943BAC7-F7E8-4FB0-978E-A06E11060E1E}"/>
              </a:ext>
            </a:extLst>
          </p:cNvPr>
          <p:cNvGrpSpPr/>
          <p:nvPr/>
        </p:nvGrpSpPr>
        <p:grpSpPr>
          <a:xfrm>
            <a:off x="4771789" y="1694056"/>
            <a:ext cx="1897425" cy="1458920"/>
            <a:chOff x="3901633" y="1694056"/>
            <a:chExt cx="1897425" cy="145892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1E488C-84B1-4C0F-A63F-89C95E18B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1633" y="1694056"/>
              <a:ext cx="1897425" cy="122278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4E9D4A-38E0-47EB-9C2E-ABECB196EE5B}"/>
                </a:ext>
              </a:extLst>
            </p:cNvPr>
            <p:cNvSpPr txBox="1"/>
            <p:nvPr/>
          </p:nvSpPr>
          <p:spPr>
            <a:xfrm>
              <a:off x="4747107" y="2845199"/>
              <a:ext cx="604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7030A0"/>
                  </a:solidFill>
                </a:rPr>
                <a:t>3 x 3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C16B277-6DC4-4888-A07A-D0E32DA37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045" y="3429000"/>
            <a:ext cx="5397910" cy="247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462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Tensor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96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4972C3-3432-481C-A525-3741781EDD33}"/>
              </a:ext>
            </a:extLst>
          </p:cNvPr>
          <p:cNvGrpSpPr/>
          <p:nvPr/>
        </p:nvGrpSpPr>
        <p:grpSpPr>
          <a:xfrm>
            <a:off x="2474786" y="1694056"/>
            <a:ext cx="1517939" cy="1302658"/>
            <a:chOff x="1604630" y="1694056"/>
            <a:chExt cx="1517939" cy="13026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C181C2F-27CD-4D88-941C-D48E604F7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4630" y="1694056"/>
              <a:ext cx="1517939" cy="122278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9C2D70-188A-4295-BACC-1875133F6318}"/>
                </a:ext>
              </a:extLst>
            </p:cNvPr>
            <p:cNvSpPr txBox="1"/>
            <p:nvPr/>
          </p:nvSpPr>
          <p:spPr>
            <a:xfrm>
              <a:off x="2245613" y="2688937"/>
              <a:ext cx="604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7030A0"/>
                  </a:solidFill>
                </a:rPr>
                <a:t>2 x 2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943BAC7-F7E8-4FB0-978E-A06E11060E1E}"/>
              </a:ext>
            </a:extLst>
          </p:cNvPr>
          <p:cNvGrpSpPr/>
          <p:nvPr/>
        </p:nvGrpSpPr>
        <p:grpSpPr>
          <a:xfrm>
            <a:off x="4771789" y="1694056"/>
            <a:ext cx="1897425" cy="1458920"/>
            <a:chOff x="3901633" y="1694056"/>
            <a:chExt cx="1897425" cy="145892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1E488C-84B1-4C0F-A63F-89C95E18B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1633" y="1694056"/>
              <a:ext cx="1897425" cy="122278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4E9D4A-38E0-47EB-9C2E-ABECB196EE5B}"/>
                </a:ext>
              </a:extLst>
            </p:cNvPr>
            <p:cNvSpPr txBox="1"/>
            <p:nvPr/>
          </p:nvSpPr>
          <p:spPr>
            <a:xfrm>
              <a:off x="4747107" y="2845199"/>
              <a:ext cx="604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7030A0"/>
                  </a:solidFill>
                </a:rPr>
                <a:t>3 x 3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C16B277-6DC4-4888-A07A-D0E32DA37A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4836"/>
          <a:stretch/>
        </p:blipFill>
        <p:spPr>
          <a:xfrm>
            <a:off x="1297857" y="3333215"/>
            <a:ext cx="818536" cy="2477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2D5D53-71B1-426D-BE3A-9C27F218CC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3544" y="3248807"/>
            <a:ext cx="6341806" cy="25616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6B87D11-0C9B-4DD5-AD60-8132ED2E3FAB}"/>
              </a:ext>
            </a:extLst>
          </p:cNvPr>
          <p:cNvSpPr txBox="1"/>
          <p:nvPr/>
        </p:nvSpPr>
        <p:spPr>
          <a:xfrm>
            <a:off x="1297857" y="4795498"/>
            <a:ext cx="604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6 x 6</a:t>
            </a:r>
          </a:p>
        </p:txBody>
      </p:sp>
    </p:spTree>
    <p:extLst>
      <p:ext uri="{BB962C8B-B14F-4D97-AF65-F5344CB8AC3E}">
        <p14:creationId xmlns:p14="http://schemas.microsoft.com/office/powerpoint/2010/main" val="149455204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Tensor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4FF622-62A9-4A52-A922-AEBA7A5CD80C}"/>
                  </a:ext>
                </a:extLst>
              </p:cNvPr>
              <p:cNvSpPr txBox="1"/>
              <p:nvPr/>
            </p:nvSpPr>
            <p:spPr>
              <a:xfrm>
                <a:off x="759541" y="2248161"/>
                <a:ext cx="906595" cy="461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4FF622-62A9-4A52-A922-AEBA7A5CD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541" y="2248161"/>
                <a:ext cx="906595" cy="4612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A8AA32-7B34-4347-A5EC-F8046FA2A5BD}"/>
                  </a:ext>
                </a:extLst>
              </p:cNvPr>
              <p:cNvSpPr txBox="1"/>
              <p:nvPr/>
            </p:nvSpPr>
            <p:spPr>
              <a:xfrm>
                <a:off x="2013153" y="2215877"/>
                <a:ext cx="912749" cy="525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A8AA32-7B34-4347-A5EC-F8046FA2A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153" y="2215877"/>
                <a:ext cx="912749" cy="525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B75EFE-3B53-403A-AC10-C88F499EDF83}"/>
                  </a:ext>
                </a:extLst>
              </p:cNvPr>
              <p:cNvSpPr txBox="1"/>
              <p:nvPr/>
            </p:nvSpPr>
            <p:spPr>
              <a:xfrm>
                <a:off x="818536" y="2974682"/>
                <a:ext cx="1829732" cy="1093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B75EFE-3B53-403A-AC10-C88F499ED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36" y="2974682"/>
                <a:ext cx="1829732" cy="10931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4F70A3EA-B56E-4191-9BC1-AD542E391BA9}"/>
              </a:ext>
            </a:extLst>
          </p:cNvPr>
          <p:cNvGrpSpPr/>
          <p:nvPr/>
        </p:nvGrpSpPr>
        <p:grpSpPr>
          <a:xfrm>
            <a:off x="3497826" y="1398216"/>
            <a:ext cx="3929830" cy="1120065"/>
            <a:chOff x="3497826" y="1398216"/>
            <a:chExt cx="3929830" cy="11200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B65CED7-DF45-41EB-B445-3BD4D5D0A5BC}"/>
                    </a:ext>
                  </a:extLst>
                </p:cNvPr>
                <p:cNvSpPr txBox="1"/>
                <p:nvPr/>
              </p:nvSpPr>
              <p:spPr>
                <a:xfrm>
                  <a:off x="4857850" y="1497809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B65CED7-DF45-41EB-B445-3BD4D5D0A5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1497809"/>
                  <a:ext cx="2569806" cy="102047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B7A7C86-636A-41AD-A9D6-093C9B5E4852}"/>
                </a:ext>
              </a:extLst>
            </p:cNvPr>
            <p:cNvGrpSpPr/>
            <p:nvPr/>
          </p:nvGrpSpPr>
          <p:grpSpPr>
            <a:xfrm>
              <a:off x="4896465" y="1398216"/>
              <a:ext cx="919316" cy="372213"/>
              <a:chOff x="4896465" y="1398216"/>
              <a:chExt cx="919316" cy="372213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0CCF1E-EECA-4EE6-91B3-0B28D31D6B61}"/>
                  </a:ext>
                </a:extLst>
              </p:cNvPr>
              <p:cNvSpPr txBox="1"/>
              <p:nvPr/>
            </p:nvSpPr>
            <p:spPr>
              <a:xfrm>
                <a:off x="4896465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58BB34-F717-4151-92EA-72131C4051F8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3DAF61-3DBB-439D-823D-AFA8543B066C}"/>
                </a:ext>
              </a:extLst>
            </p:cNvPr>
            <p:cNvSpPr txBox="1"/>
            <p:nvPr/>
          </p:nvSpPr>
          <p:spPr>
            <a:xfrm>
              <a:off x="3497826" y="1823379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0, </a:t>
              </a:r>
              <a:r>
                <a:rPr lang="en-US" b="1" dirty="0"/>
                <a:t>B</a:t>
              </a:r>
              <a:r>
                <a:rPr lang="en-US" dirty="0"/>
                <a:t> = 0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1720A1B-E2C8-4087-B7B0-F5390DAB7954}"/>
              </a:ext>
            </a:extLst>
          </p:cNvPr>
          <p:cNvGrpSpPr/>
          <p:nvPr/>
        </p:nvGrpSpPr>
        <p:grpSpPr>
          <a:xfrm>
            <a:off x="3497826" y="2737337"/>
            <a:ext cx="3929830" cy="1105808"/>
            <a:chOff x="3497826" y="2737337"/>
            <a:chExt cx="3929830" cy="11058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D022083-CC67-4D14-90BC-B5025AD7B5E9}"/>
                    </a:ext>
                  </a:extLst>
                </p:cNvPr>
                <p:cNvSpPr txBox="1"/>
                <p:nvPr/>
              </p:nvSpPr>
              <p:spPr>
                <a:xfrm>
                  <a:off x="4857850" y="2822673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D022083-CC67-4D14-90BC-B5025AD7B5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2822673"/>
                  <a:ext cx="2569806" cy="102047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C66E509-0BB6-47B0-8904-88B0A672524B}"/>
                </a:ext>
              </a:extLst>
            </p:cNvPr>
            <p:cNvGrpSpPr/>
            <p:nvPr/>
          </p:nvGrpSpPr>
          <p:grpSpPr>
            <a:xfrm>
              <a:off x="4896465" y="2737337"/>
              <a:ext cx="919316" cy="372213"/>
              <a:chOff x="4896465" y="1398216"/>
              <a:chExt cx="919316" cy="372213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C2FE7B8-D0BE-4A34-813B-0BEE15762E40}"/>
                  </a:ext>
                </a:extLst>
              </p:cNvPr>
              <p:cNvSpPr txBox="1"/>
              <p:nvPr/>
            </p:nvSpPr>
            <p:spPr>
              <a:xfrm>
                <a:off x="4896465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D646B8A-E01A-49F5-9230-D9F422FD8FE5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C389437-4C59-4C34-A8C5-C636EA207A0E}"/>
                </a:ext>
              </a:extLst>
            </p:cNvPr>
            <p:cNvSpPr txBox="1"/>
            <p:nvPr/>
          </p:nvSpPr>
          <p:spPr>
            <a:xfrm>
              <a:off x="3497826" y="3151910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0, </a:t>
              </a:r>
              <a:r>
                <a:rPr lang="en-US" b="1" dirty="0"/>
                <a:t>B</a:t>
              </a:r>
              <a:r>
                <a:rPr lang="en-US" dirty="0"/>
                <a:t> =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D8906E1-E8B7-4589-8E79-C8434DFB636A}"/>
              </a:ext>
            </a:extLst>
          </p:cNvPr>
          <p:cNvGrpSpPr/>
          <p:nvPr/>
        </p:nvGrpSpPr>
        <p:grpSpPr>
          <a:xfrm>
            <a:off x="3497826" y="4067802"/>
            <a:ext cx="3929830" cy="1100207"/>
            <a:chOff x="3497826" y="4067802"/>
            <a:chExt cx="3929830" cy="11002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3D01D3B-D30D-40E8-B33A-BC82F49E5F31}"/>
                    </a:ext>
                  </a:extLst>
                </p:cNvPr>
                <p:cNvSpPr txBox="1"/>
                <p:nvPr/>
              </p:nvSpPr>
              <p:spPr>
                <a:xfrm>
                  <a:off x="4857850" y="4147537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3D01D3B-D30D-40E8-B33A-BC82F49E5F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4147537"/>
                  <a:ext cx="2569806" cy="102047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A3D3375-CE08-422F-AC7F-204FC9C6DB54}"/>
                </a:ext>
              </a:extLst>
            </p:cNvPr>
            <p:cNvGrpSpPr/>
            <p:nvPr/>
          </p:nvGrpSpPr>
          <p:grpSpPr>
            <a:xfrm>
              <a:off x="4912958" y="4067802"/>
              <a:ext cx="919316" cy="372213"/>
              <a:chOff x="4896465" y="1398216"/>
              <a:chExt cx="919316" cy="372213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872171A-3EF7-4186-A03D-1D8F6AB12B3D}"/>
                  </a:ext>
                </a:extLst>
              </p:cNvPr>
              <p:cNvSpPr txBox="1"/>
              <p:nvPr/>
            </p:nvSpPr>
            <p:spPr>
              <a:xfrm>
                <a:off x="4896465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53E4C76-E14A-4105-8392-C0F5F37AFFE4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6EEE697-C4EB-42AC-9AFB-AF9C61BCE8A7}"/>
                </a:ext>
              </a:extLst>
            </p:cNvPr>
            <p:cNvSpPr txBox="1"/>
            <p:nvPr/>
          </p:nvSpPr>
          <p:spPr>
            <a:xfrm>
              <a:off x="3497826" y="4480441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1, </a:t>
              </a:r>
              <a:r>
                <a:rPr lang="en-US" b="1" dirty="0"/>
                <a:t>B</a:t>
              </a:r>
              <a:r>
                <a:rPr lang="en-US" dirty="0"/>
                <a:t> = 0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F741324-63BD-42BA-BA04-91ED146DB826}"/>
              </a:ext>
            </a:extLst>
          </p:cNvPr>
          <p:cNvGrpSpPr/>
          <p:nvPr/>
        </p:nvGrpSpPr>
        <p:grpSpPr>
          <a:xfrm>
            <a:off x="3497825" y="5356998"/>
            <a:ext cx="3929831" cy="1135876"/>
            <a:chOff x="3497825" y="5356998"/>
            <a:chExt cx="3929831" cy="11358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B78D615-7A5A-495F-A8E9-C02B5D4E8423}"/>
                    </a:ext>
                  </a:extLst>
                </p:cNvPr>
                <p:cNvSpPr txBox="1"/>
                <p:nvPr/>
              </p:nvSpPr>
              <p:spPr>
                <a:xfrm>
                  <a:off x="4857850" y="5472402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B78D615-7A5A-495F-A8E9-C02B5D4E84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5472402"/>
                  <a:ext cx="2569806" cy="102047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3090BFB-B7E1-487F-82DA-EDD52DBE54FA}"/>
                </a:ext>
              </a:extLst>
            </p:cNvPr>
            <p:cNvGrpSpPr/>
            <p:nvPr/>
          </p:nvGrpSpPr>
          <p:grpSpPr>
            <a:xfrm>
              <a:off x="4912958" y="5356998"/>
              <a:ext cx="919316" cy="372213"/>
              <a:chOff x="4896465" y="1398216"/>
              <a:chExt cx="919316" cy="372213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3B6566B-87A4-4D8A-B9ED-A8A7DF0EF09E}"/>
                  </a:ext>
                </a:extLst>
              </p:cNvPr>
              <p:cNvSpPr txBox="1"/>
              <p:nvPr/>
            </p:nvSpPr>
            <p:spPr>
              <a:xfrm>
                <a:off x="4896465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339239-ABE7-4894-B6ED-65CABE0066CF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EBBFF74-0911-4F8D-9CB5-30D2EDDCB9AB}"/>
                </a:ext>
              </a:extLst>
            </p:cNvPr>
            <p:cNvSpPr txBox="1"/>
            <p:nvPr/>
          </p:nvSpPr>
          <p:spPr>
            <a:xfrm>
              <a:off x="3497825" y="5808972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1, </a:t>
              </a:r>
              <a:r>
                <a:rPr lang="en-US" b="1" dirty="0"/>
                <a:t>B</a:t>
              </a:r>
              <a:r>
                <a:rPr lang="en-US" dirty="0"/>
                <a:t> = 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189FBB4-1843-42C8-9E74-9F7F517423D7}"/>
                  </a:ext>
                </a:extLst>
              </p:cNvPr>
              <p:cNvSpPr txBox="1"/>
              <p:nvPr/>
            </p:nvSpPr>
            <p:spPr>
              <a:xfrm>
                <a:off x="557058" y="4657773"/>
                <a:ext cx="231857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We can encode the state of two classical bits into </a:t>
                </a:r>
                <a:r>
                  <a:rPr lang="en-US" b="1" dirty="0">
                    <a:solidFill>
                      <a:srgbClr val="7030A0"/>
                    </a:solidFill>
                  </a:rPr>
                  <a:t>one</a:t>
                </a:r>
                <a:r>
                  <a:rPr lang="en-US" dirty="0">
                    <a:solidFill>
                      <a:srgbClr val="7030A0"/>
                    </a:solidFill>
                  </a:rPr>
                  <a:t> vector using the tensor product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189FBB4-1843-42C8-9E74-9F7F51742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58" y="4657773"/>
                <a:ext cx="2318571" cy="1477328"/>
              </a:xfrm>
              <a:prstGeom prst="rect">
                <a:avLst/>
              </a:prstGeom>
              <a:blipFill>
                <a:blip r:embed="rId9"/>
                <a:stretch>
                  <a:fillRect t="-206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9347AF-5BA1-47DF-8FB5-B7BF21498BC0}"/>
              </a:ext>
            </a:extLst>
          </p:cNvPr>
          <p:cNvCxnSpPr>
            <a:cxnSpLocks/>
          </p:cNvCxnSpPr>
          <p:nvPr/>
        </p:nvCxnSpPr>
        <p:spPr>
          <a:xfrm flipH="1">
            <a:off x="7427656" y="1622323"/>
            <a:ext cx="403738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B0D50C1-A71E-4BF6-8974-9C2242CBE639}"/>
              </a:ext>
            </a:extLst>
          </p:cNvPr>
          <p:cNvCxnSpPr>
            <a:cxnSpLocks/>
          </p:cNvCxnSpPr>
          <p:nvPr/>
        </p:nvCxnSpPr>
        <p:spPr>
          <a:xfrm flipH="1">
            <a:off x="7427656" y="3234813"/>
            <a:ext cx="403738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9FB95D6-7AC0-4A40-A4B1-C62E979FA75C}"/>
              </a:ext>
            </a:extLst>
          </p:cNvPr>
          <p:cNvCxnSpPr>
            <a:cxnSpLocks/>
          </p:cNvCxnSpPr>
          <p:nvPr/>
        </p:nvCxnSpPr>
        <p:spPr>
          <a:xfrm flipH="1">
            <a:off x="7427656" y="4832567"/>
            <a:ext cx="403738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804178B-425C-44DD-97B5-881A8EB4ECB9}"/>
              </a:ext>
            </a:extLst>
          </p:cNvPr>
          <p:cNvCxnSpPr>
            <a:cxnSpLocks/>
          </p:cNvCxnSpPr>
          <p:nvPr/>
        </p:nvCxnSpPr>
        <p:spPr>
          <a:xfrm flipH="1">
            <a:off x="7427656" y="6413090"/>
            <a:ext cx="403738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181ABF-D47C-4F34-BF71-662B34DDEEF7}"/>
                  </a:ext>
                </a:extLst>
              </p:cNvPr>
              <p:cNvSpPr txBox="1"/>
              <p:nvPr/>
            </p:nvSpPr>
            <p:spPr>
              <a:xfrm>
                <a:off x="7831394" y="1438108"/>
                <a:ext cx="514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181ABF-D47C-4F34-BF71-662B34DDE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394" y="1438108"/>
                <a:ext cx="51435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DED641-E697-42EC-BB8D-7D9386268379}"/>
                  </a:ext>
                </a:extLst>
              </p:cNvPr>
              <p:cNvSpPr txBox="1"/>
              <p:nvPr/>
            </p:nvSpPr>
            <p:spPr>
              <a:xfrm>
                <a:off x="7831394" y="3050147"/>
                <a:ext cx="514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DED641-E697-42EC-BB8D-7D9386268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394" y="3050147"/>
                <a:ext cx="51435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1CA2345-9800-4CEF-9327-299C46BE581A}"/>
                  </a:ext>
                </a:extLst>
              </p:cNvPr>
              <p:cNvSpPr txBox="1"/>
              <p:nvPr/>
            </p:nvSpPr>
            <p:spPr>
              <a:xfrm>
                <a:off x="7831394" y="4647901"/>
                <a:ext cx="514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1CA2345-9800-4CEF-9327-299C46BE5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394" y="4647901"/>
                <a:ext cx="51435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D9B588E-C08D-4D7C-A204-9A17C9A63183}"/>
                  </a:ext>
                </a:extLst>
              </p:cNvPr>
              <p:cNvSpPr txBox="1"/>
              <p:nvPr/>
            </p:nvSpPr>
            <p:spPr>
              <a:xfrm>
                <a:off x="7831394" y="6228424"/>
                <a:ext cx="514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D9B588E-C08D-4D7C-A204-9A17C9A63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394" y="6228424"/>
                <a:ext cx="51435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7EAFA0A-3490-F95F-43D2-1C25BB3C1161}"/>
              </a:ext>
            </a:extLst>
          </p:cNvPr>
          <p:cNvSpPr/>
          <p:nvPr/>
        </p:nvSpPr>
        <p:spPr>
          <a:xfrm>
            <a:off x="4950619" y="1767548"/>
            <a:ext cx="187429" cy="23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544A66E-3D2F-1876-C721-CF1CE0769F9E}"/>
              </a:ext>
            </a:extLst>
          </p:cNvPr>
          <p:cNvSpPr/>
          <p:nvPr/>
        </p:nvSpPr>
        <p:spPr>
          <a:xfrm>
            <a:off x="5571796" y="1784302"/>
            <a:ext cx="187429" cy="23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88AC625-0AE1-5A62-A525-E76B7937549A}"/>
              </a:ext>
            </a:extLst>
          </p:cNvPr>
          <p:cNvSpPr/>
          <p:nvPr/>
        </p:nvSpPr>
        <p:spPr>
          <a:xfrm>
            <a:off x="7135234" y="1502564"/>
            <a:ext cx="187429" cy="23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048B2E-E2F2-CB56-9B90-F5D373F325B5}"/>
              </a:ext>
            </a:extLst>
          </p:cNvPr>
          <p:cNvSpPr/>
          <p:nvPr/>
        </p:nvSpPr>
        <p:spPr>
          <a:xfrm>
            <a:off x="5571796" y="2040131"/>
            <a:ext cx="187429" cy="23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79F1137-B418-B9C4-3CDE-07EDB2969E84}"/>
              </a:ext>
            </a:extLst>
          </p:cNvPr>
          <p:cNvSpPr/>
          <p:nvPr/>
        </p:nvSpPr>
        <p:spPr>
          <a:xfrm>
            <a:off x="7135234" y="1770669"/>
            <a:ext cx="187429" cy="23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2481507-FA05-4367-96F2-6F45BC83E107}"/>
              </a:ext>
            </a:extLst>
          </p:cNvPr>
          <p:cNvSpPr/>
          <p:nvPr/>
        </p:nvSpPr>
        <p:spPr>
          <a:xfrm>
            <a:off x="4950618" y="2032723"/>
            <a:ext cx="187429" cy="23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EED096C-B27F-DA55-2AB1-7C45BAD4FEE0}"/>
              </a:ext>
            </a:extLst>
          </p:cNvPr>
          <p:cNvSpPr/>
          <p:nvPr/>
        </p:nvSpPr>
        <p:spPr>
          <a:xfrm>
            <a:off x="7135234" y="2023377"/>
            <a:ext cx="187429" cy="4949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FC944-44E3-1973-2626-13547DC46F81}"/>
              </a:ext>
            </a:extLst>
          </p:cNvPr>
          <p:cNvSpPr/>
          <p:nvPr/>
        </p:nvSpPr>
        <p:spPr>
          <a:xfrm>
            <a:off x="5571796" y="1784301"/>
            <a:ext cx="187429" cy="4949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3E32FD0-91B2-382C-9FC9-5DEB6E33E496}"/>
                  </a:ext>
                </a:extLst>
              </p:cNvPr>
              <p:cNvSpPr txBox="1"/>
              <p:nvPr/>
            </p:nvSpPr>
            <p:spPr>
              <a:xfrm>
                <a:off x="7517479" y="1745142"/>
                <a:ext cx="1196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e>
                        <m:sub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3E32FD0-91B2-382C-9FC9-5DEB6E33E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479" y="1745142"/>
                <a:ext cx="119636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2F82096-EB26-B5C4-E6CE-50F60507418C}"/>
                  </a:ext>
                </a:extLst>
              </p:cNvPr>
              <p:cNvSpPr txBox="1"/>
              <p:nvPr/>
            </p:nvSpPr>
            <p:spPr>
              <a:xfrm>
                <a:off x="7517479" y="3352626"/>
                <a:ext cx="1196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01</m:t>
                          </m:r>
                        </m:e>
                        <m:sub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2F82096-EB26-B5C4-E6CE-50F605074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479" y="3352626"/>
                <a:ext cx="1196362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779617F-EB98-C795-A0A0-F6488C40C5B8}"/>
                  </a:ext>
                </a:extLst>
              </p:cNvPr>
              <p:cNvSpPr txBox="1"/>
              <p:nvPr/>
            </p:nvSpPr>
            <p:spPr>
              <a:xfrm>
                <a:off x="7517479" y="4363884"/>
                <a:ext cx="1196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779617F-EB98-C795-A0A0-F6488C40C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479" y="4363884"/>
                <a:ext cx="1196362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5FCD23D-E521-6640-C4E1-8E48519045EF}"/>
                  </a:ext>
                </a:extLst>
              </p:cNvPr>
              <p:cNvSpPr txBox="1"/>
              <p:nvPr/>
            </p:nvSpPr>
            <p:spPr>
              <a:xfrm>
                <a:off x="7517479" y="5949776"/>
                <a:ext cx="1196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  <m:sub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5FCD23D-E521-6640-C4E1-8E4851904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479" y="5949776"/>
                <a:ext cx="119636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2E9F9B-71D7-FF27-8FCB-48CC978BC2F8}"/>
                  </a:ext>
                </a:extLst>
              </p:cNvPr>
              <p:cNvSpPr txBox="1"/>
              <p:nvPr/>
            </p:nvSpPr>
            <p:spPr>
              <a:xfrm>
                <a:off x="3763082" y="2159668"/>
                <a:ext cx="8437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e>
                        <m:sub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2E9F9B-71D7-FF27-8FCB-48CC978BC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082" y="2159668"/>
                <a:ext cx="843729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3520D7-F985-88DF-150A-1F4ABD103CAF}"/>
                  </a:ext>
                </a:extLst>
              </p:cNvPr>
              <p:cNvSpPr txBox="1"/>
              <p:nvPr/>
            </p:nvSpPr>
            <p:spPr>
              <a:xfrm>
                <a:off x="3763082" y="3483931"/>
                <a:ext cx="8437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01</m:t>
                          </m:r>
                        </m:e>
                        <m:sub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3520D7-F985-88DF-150A-1F4ABD103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082" y="3483931"/>
                <a:ext cx="843729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9AAD01-716C-BC70-9435-B64768C4F67C}"/>
                  </a:ext>
                </a:extLst>
              </p:cNvPr>
              <p:cNvSpPr txBox="1"/>
              <p:nvPr/>
            </p:nvSpPr>
            <p:spPr>
              <a:xfrm>
                <a:off x="3763082" y="4808194"/>
                <a:ext cx="8437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9AAD01-716C-BC70-9435-B64768C4F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082" y="4808194"/>
                <a:ext cx="843729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6D605A-8A99-735B-4771-87283A902E51}"/>
                  </a:ext>
                </a:extLst>
              </p:cNvPr>
              <p:cNvSpPr txBox="1"/>
              <p:nvPr/>
            </p:nvSpPr>
            <p:spPr>
              <a:xfrm>
                <a:off x="3763082" y="6132456"/>
                <a:ext cx="8437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  <m:sub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6D605A-8A99-735B-4771-87283A902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082" y="6132456"/>
                <a:ext cx="843729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247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500"/>
                            </p:stCondLst>
                            <p:childTnLst>
                              <p:par>
                                <p:cTn id="1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/>
      <p:bldP spid="49" grpId="0"/>
      <p:bldP spid="50" grpId="0"/>
      <p:bldP spid="51" grpId="0"/>
      <p:bldP spid="5" grpId="0" animBg="1"/>
      <p:bldP spid="5" grpId="1" animBg="1"/>
      <p:bldP spid="48" grpId="0" animBg="1"/>
      <p:bldP spid="48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/>
      <p:bldP spid="59" grpId="0"/>
      <p:bldP spid="60" grpId="0"/>
      <p:bldP spid="61" grpId="0"/>
      <p:bldP spid="11" grpId="0"/>
      <p:bldP spid="12" grpId="0"/>
      <p:bldP spid="13" grpId="0"/>
      <p:bldP spid="14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now apply the </a:t>
            </a:r>
            <a:r>
              <a:rPr lang="en-US" sz="2400" b="1" dirty="0">
                <a:solidFill>
                  <a:srgbClr val="FF0000"/>
                </a:solidFill>
              </a:rPr>
              <a:t>AND</a:t>
            </a:r>
            <a:r>
              <a:rPr lang="en-US" sz="2400" dirty="0"/>
              <a:t> gate using two encoded input bits and calculate a single output bit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 As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98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7AC0B61-9C49-4E78-8DAE-20D69D8AD245}"/>
              </a:ext>
            </a:extLst>
          </p:cNvPr>
          <p:cNvGrpSpPr/>
          <p:nvPr/>
        </p:nvGrpSpPr>
        <p:grpSpPr>
          <a:xfrm>
            <a:off x="2607085" y="3582799"/>
            <a:ext cx="3929830" cy="1204265"/>
            <a:chOff x="3497826" y="4067802"/>
            <a:chExt cx="3929830" cy="12042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6E77479-7C88-47CB-BD51-7095A0D826DD}"/>
                    </a:ext>
                  </a:extLst>
                </p:cNvPr>
                <p:cNvSpPr txBox="1"/>
                <p:nvPr/>
              </p:nvSpPr>
              <p:spPr>
                <a:xfrm>
                  <a:off x="4857850" y="4147537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6E77479-7C88-47CB-BD51-7095A0D826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4147537"/>
                  <a:ext cx="2569806" cy="102047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EA0C0E5-141A-4AC7-91F5-67D9CBC2D4D4}"/>
                </a:ext>
              </a:extLst>
            </p:cNvPr>
            <p:cNvGrpSpPr/>
            <p:nvPr/>
          </p:nvGrpSpPr>
          <p:grpSpPr>
            <a:xfrm>
              <a:off x="4890473" y="4067802"/>
              <a:ext cx="941801" cy="1204265"/>
              <a:chOff x="4873980" y="1398216"/>
              <a:chExt cx="941801" cy="1204265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361AA7D-7926-4C9F-80BE-211471AF2416}"/>
                  </a:ext>
                </a:extLst>
              </p:cNvPr>
              <p:cNvSpPr txBox="1"/>
              <p:nvPr/>
            </p:nvSpPr>
            <p:spPr>
              <a:xfrm>
                <a:off x="4873980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E626989-A5E7-44EF-A5DF-51EA6CC5F0B1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1B9061-07B1-029D-6725-E68005147088}"/>
                  </a:ext>
                </a:extLst>
              </p:cNvPr>
              <p:cNvSpPr txBox="1"/>
              <p:nvPr/>
            </p:nvSpPr>
            <p:spPr>
              <a:xfrm>
                <a:off x="4873980" y="2233149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T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0F3155-BCAB-AE95-4217-88C4092E4C32}"/>
                  </a:ext>
                </a:extLst>
              </p:cNvPr>
              <p:cNvSpPr txBox="1"/>
              <p:nvPr/>
            </p:nvSpPr>
            <p:spPr>
              <a:xfrm>
                <a:off x="5506065" y="2230268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F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230DF2-D71D-4DB1-BB1F-3E5A4FE085CE}"/>
                </a:ext>
              </a:extLst>
            </p:cNvPr>
            <p:cNvSpPr txBox="1"/>
            <p:nvPr/>
          </p:nvSpPr>
          <p:spPr>
            <a:xfrm>
              <a:off x="3497826" y="4480441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1, </a:t>
              </a:r>
              <a:r>
                <a:rPr lang="en-US" b="1" dirty="0"/>
                <a:t>B</a:t>
              </a:r>
              <a:r>
                <a:rPr lang="en-US" dirty="0"/>
                <a:t> = 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/>
              <p:nvPr/>
            </p:nvSpPr>
            <p:spPr>
              <a:xfrm>
                <a:off x="3425533" y="2763834"/>
                <a:ext cx="2292935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𝐴𝑁𝐷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533" y="2763834"/>
                <a:ext cx="2292935" cy="4619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EC4817E-FE0A-4EA1-8304-BB2BB65C9BA3}"/>
              </a:ext>
            </a:extLst>
          </p:cNvPr>
          <p:cNvGrpSpPr/>
          <p:nvPr/>
        </p:nvGrpSpPr>
        <p:grpSpPr>
          <a:xfrm>
            <a:off x="1138272" y="4871404"/>
            <a:ext cx="6995698" cy="1412403"/>
            <a:chOff x="1340381" y="4871404"/>
            <a:chExt cx="6995698" cy="14124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/>
                <p:nvPr/>
              </p:nvSpPr>
              <p:spPr>
                <a:xfrm>
                  <a:off x="1340381" y="5263335"/>
                  <a:ext cx="6995698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∗0+1∗0+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1∗1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+0∗0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∗0+0∗0+0∗1+1∗0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=0=</m:t>
                        </m:r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𝐹𝑎𝑙𝑠𝑒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0381" y="5263335"/>
                  <a:ext cx="6995698" cy="102047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F1BD4C-9BA7-4009-8BFA-CAF101B99BDA}"/>
                </a:ext>
              </a:extLst>
            </p:cNvPr>
            <p:cNvSpPr txBox="1"/>
            <p:nvPr/>
          </p:nvSpPr>
          <p:spPr>
            <a:xfrm>
              <a:off x="1725562" y="4871404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AND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CAABD12-24C2-4501-B044-4898424D7126}"/>
                </a:ext>
              </a:extLst>
            </p:cNvPr>
            <p:cNvSpPr txBox="1"/>
            <p:nvPr/>
          </p:nvSpPr>
          <p:spPr>
            <a:xfrm>
              <a:off x="2702861" y="4871404"/>
              <a:ext cx="630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(T, F)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3C3D9A3-1F14-050B-2FCF-E832A9E93055}"/>
              </a:ext>
            </a:extLst>
          </p:cNvPr>
          <p:cNvSpPr txBox="1"/>
          <p:nvPr/>
        </p:nvSpPr>
        <p:spPr>
          <a:xfrm>
            <a:off x="1138272" y="4507350"/>
            <a:ext cx="2016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00B050"/>
                </a:solidFill>
              </a:rPr>
              <a:t>Matrix then Vector</a:t>
            </a:r>
          </a:p>
        </p:txBody>
      </p:sp>
    </p:spTree>
    <p:extLst>
      <p:ext uri="{BB962C8B-B14F-4D97-AF65-F5344CB8AC3E}">
        <p14:creationId xmlns:p14="http://schemas.microsoft.com/office/powerpoint/2010/main" val="74015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now apply the </a:t>
            </a:r>
            <a:r>
              <a:rPr lang="en-US" sz="2400" b="1" dirty="0">
                <a:solidFill>
                  <a:srgbClr val="FF0000"/>
                </a:solidFill>
              </a:rPr>
              <a:t>AND</a:t>
            </a:r>
            <a:r>
              <a:rPr lang="en-US" sz="2400" dirty="0"/>
              <a:t> gate using two encoded input bits and calculate a single output bit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 As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/>
              <p:nvPr/>
            </p:nvSpPr>
            <p:spPr>
              <a:xfrm>
                <a:off x="3425533" y="2763834"/>
                <a:ext cx="2292935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𝐴𝑁𝐷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533" y="2763834"/>
                <a:ext cx="2292935" cy="4619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EC4817E-FE0A-4EA1-8304-BB2BB65C9BA3}"/>
              </a:ext>
            </a:extLst>
          </p:cNvPr>
          <p:cNvGrpSpPr/>
          <p:nvPr/>
        </p:nvGrpSpPr>
        <p:grpSpPr>
          <a:xfrm>
            <a:off x="1138272" y="4871404"/>
            <a:ext cx="6926768" cy="1412403"/>
            <a:chOff x="1340381" y="4871404"/>
            <a:chExt cx="6926768" cy="14124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/>
                <p:nvPr/>
              </p:nvSpPr>
              <p:spPr>
                <a:xfrm>
                  <a:off x="1340381" y="5263335"/>
                  <a:ext cx="6926768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∗0+1∗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0+1∗0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+0∗1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∗0+0∗0+0∗0+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1∗1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=1=</m:t>
                        </m:r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𝑇𝑟𝑢𝑒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0381" y="5263335"/>
                  <a:ext cx="6926768" cy="102047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F1BD4C-9BA7-4009-8BFA-CAF101B99BDA}"/>
                </a:ext>
              </a:extLst>
            </p:cNvPr>
            <p:cNvSpPr txBox="1"/>
            <p:nvPr/>
          </p:nvSpPr>
          <p:spPr>
            <a:xfrm>
              <a:off x="1725562" y="4871404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AND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CAABD12-24C2-4501-B044-4898424D7126}"/>
                </a:ext>
              </a:extLst>
            </p:cNvPr>
            <p:cNvSpPr txBox="1"/>
            <p:nvPr/>
          </p:nvSpPr>
          <p:spPr>
            <a:xfrm>
              <a:off x="2665991" y="4871404"/>
              <a:ext cx="6370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(T, T)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EBDA424-710E-48C4-8851-E4B4F623DEAD}"/>
              </a:ext>
            </a:extLst>
          </p:cNvPr>
          <p:cNvGrpSpPr/>
          <p:nvPr/>
        </p:nvGrpSpPr>
        <p:grpSpPr>
          <a:xfrm>
            <a:off x="2607084" y="3557006"/>
            <a:ext cx="3929831" cy="1227011"/>
            <a:chOff x="3497825" y="5356998"/>
            <a:chExt cx="3929831" cy="12270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A7B404A-0B91-44F8-A7B7-92EA85961B58}"/>
                    </a:ext>
                  </a:extLst>
                </p:cNvPr>
                <p:cNvSpPr txBox="1"/>
                <p:nvPr/>
              </p:nvSpPr>
              <p:spPr>
                <a:xfrm>
                  <a:off x="4857850" y="5472402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A7B404A-0B91-44F8-A7B7-92EA85961B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5472402"/>
                  <a:ext cx="2569806" cy="102047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7D14F30-2AF3-416A-BE14-A6F58E8C079C}"/>
                </a:ext>
              </a:extLst>
            </p:cNvPr>
            <p:cNvGrpSpPr/>
            <p:nvPr/>
          </p:nvGrpSpPr>
          <p:grpSpPr>
            <a:xfrm>
              <a:off x="4912958" y="5356998"/>
              <a:ext cx="919316" cy="1227011"/>
              <a:chOff x="4896465" y="1398216"/>
              <a:chExt cx="919316" cy="1227011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335B936-92C8-4B33-B670-16A2A7117446}"/>
                  </a:ext>
                </a:extLst>
              </p:cNvPr>
              <p:cNvSpPr txBox="1"/>
              <p:nvPr/>
            </p:nvSpPr>
            <p:spPr>
              <a:xfrm>
                <a:off x="4896465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6C587BD-02E2-4609-A86B-6901957CDB7F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342720-AF21-B49B-85AC-3897EED65351}"/>
                  </a:ext>
                </a:extLst>
              </p:cNvPr>
              <p:cNvSpPr txBox="1"/>
              <p:nvPr/>
            </p:nvSpPr>
            <p:spPr>
              <a:xfrm>
                <a:off x="4896465" y="2255895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T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DD8C5A-54EC-428A-02B9-AC5E0633D4C8}"/>
                  </a:ext>
                </a:extLst>
              </p:cNvPr>
              <p:cNvSpPr txBox="1"/>
              <p:nvPr/>
            </p:nvSpPr>
            <p:spPr>
              <a:xfrm>
                <a:off x="5506065" y="2253014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T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BED8DD8-9534-4B62-979A-08222E9ECF39}"/>
                </a:ext>
              </a:extLst>
            </p:cNvPr>
            <p:cNvSpPr txBox="1"/>
            <p:nvPr/>
          </p:nvSpPr>
          <p:spPr>
            <a:xfrm>
              <a:off x="3497825" y="5808972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1, </a:t>
              </a:r>
              <a:r>
                <a:rPr lang="en-US" b="1" dirty="0"/>
                <a:t>B</a:t>
              </a:r>
              <a:r>
                <a:rPr lang="en-US" dirty="0"/>
                <a:t> = 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B276F2C-FB04-840D-AF0B-ED3B2EBF704C}"/>
              </a:ext>
            </a:extLst>
          </p:cNvPr>
          <p:cNvGrpSpPr/>
          <p:nvPr/>
        </p:nvGrpSpPr>
        <p:grpSpPr>
          <a:xfrm>
            <a:off x="6658075" y="4112843"/>
            <a:ext cx="1286185" cy="647980"/>
            <a:chOff x="7427656" y="5949776"/>
            <a:chExt cx="1286185" cy="64798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F973F1F-D13E-1463-E2C6-8D1D1013A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27656" y="6413090"/>
              <a:ext cx="403738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DA7A688-70BA-D8B8-BAB3-CB6AFBD67B56}"/>
                    </a:ext>
                  </a:extLst>
                </p:cNvPr>
                <p:cNvSpPr txBox="1"/>
                <p:nvPr/>
              </p:nvSpPr>
              <p:spPr>
                <a:xfrm>
                  <a:off x="7831394" y="6228424"/>
                  <a:ext cx="5143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dirty="0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DA7A688-70BA-D8B8-BAB3-CB6AFBD67B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1394" y="6228424"/>
                  <a:ext cx="51435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E9AD17A-9559-CE0D-1F6A-4C50CBDF533B}"/>
                    </a:ext>
                  </a:extLst>
                </p:cNvPr>
                <p:cNvSpPr txBox="1"/>
                <p:nvPr/>
              </p:nvSpPr>
              <p:spPr>
                <a:xfrm>
                  <a:off x="7517479" y="5949776"/>
                  <a:ext cx="119636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n>
                                  <a:solidFill>
                                    <a:srgbClr val="00B050"/>
                                  </a:solidFill>
                                </a:ln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n>
                                  <a:solidFill>
                                    <a:srgbClr val="00B050"/>
                                  </a:solidFill>
                                </a:ln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  <m:sub>
                            <m:r>
                              <a:rPr lang="en-US" b="0" i="1" dirty="0" smtClean="0">
                                <a:ln>
                                  <a:solidFill>
                                    <a:srgbClr val="00B050"/>
                                  </a:solidFill>
                                </a:ln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ln>
                              <a:solidFill>
                                <a:srgbClr val="00B050"/>
                              </a:solidFill>
                            </a:ln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dirty="0" smtClean="0">
                                <a:ln>
                                  <a:solidFill>
                                    <a:srgbClr val="00B050"/>
                                  </a:solidFill>
                                </a:ln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n>
                                  <a:solidFill>
                                    <a:srgbClr val="00B050"/>
                                  </a:solidFill>
                                </a:ln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b>
                            <m:r>
                              <a:rPr lang="en-US" b="0" i="1" dirty="0" smtClean="0">
                                <a:ln>
                                  <a:solidFill>
                                    <a:srgbClr val="00B050"/>
                                  </a:solidFill>
                                </a:ln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E9AD17A-9559-CE0D-1F6A-4C50CBDF53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7479" y="5949776"/>
                  <a:ext cx="119636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8170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8028</TotalTime>
  <Words>3173</Words>
  <Application>Microsoft Office PowerPoint</Application>
  <PresentationFormat>On-screen Show (4:3)</PresentationFormat>
  <Paragraphs>702</Paragraphs>
  <Slides>118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23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21 – Goals</vt:lpstr>
      <vt:lpstr>Base Conversion – Binary to Decimal</vt:lpstr>
      <vt:lpstr>Base Conversion – Decimal to Binary</vt:lpstr>
      <vt:lpstr>Run Cell 1 – base_conversion.ipynb</vt:lpstr>
      <vt:lpstr>Run Cell 2 – base_conversion.ipynb</vt:lpstr>
      <vt:lpstr>Run Cell 3 – base_conversion.ipynb</vt:lpstr>
      <vt:lpstr>George Boole (1815 – 1864)</vt:lpstr>
      <vt:lpstr>Boolean Logic Gates</vt:lpstr>
      <vt:lpstr>Boolean Logic Gates</vt:lpstr>
      <vt:lpstr>Boolean Logic Gates</vt:lpstr>
      <vt:lpstr>NAND and NOR Gates</vt:lpstr>
      <vt:lpstr>Chaining Logic Gates</vt:lpstr>
      <vt:lpstr>Multi-Input Gates</vt:lpstr>
      <vt:lpstr>Wire Overlap vs. Intersection</vt:lpstr>
      <vt:lpstr>XOR Gate</vt:lpstr>
      <vt:lpstr>Truth Tables</vt:lpstr>
      <vt:lpstr>Truth Tables</vt:lpstr>
      <vt:lpstr>Simple Circuit</vt:lpstr>
      <vt:lpstr>Logic Gates in the Real World</vt:lpstr>
      <vt:lpstr>Gate Equivalence</vt:lpstr>
      <vt:lpstr>De Morgan’s Laws</vt:lpstr>
      <vt:lpstr>Majority Vote Circuit</vt:lpstr>
      <vt:lpstr>Majority Vote Circuit</vt:lpstr>
      <vt:lpstr>Binary Addition</vt:lpstr>
      <vt:lpstr>Full Adder Circuit using NAND gates</vt:lpstr>
      <vt:lpstr>Chaining Full Adders with Ripple Carry</vt:lpstr>
      <vt:lpstr>1 Bit Memory : Set-Reset Latch</vt:lpstr>
      <vt:lpstr>1 Bit Memory: A clocked J-K Flip-flop</vt:lpstr>
      <vt:lpstr>CD4027 Dual J-K Flip-Flop</vt:lpstr>
      <vt:lpstr>A 4-Bit Counter Using Clocked J-K Flip-Flops</vt:lpstr>
      <vt:lpstr>Reading 3 bits from a memory with 4 addresses</vt:lpstr>
      <vt:lpstr>A Computer = An Adder with Memory</vt:lpstr>
      <vt:lpstr>Apollo Guidance Computer</vt:lpstr>
      <vt:lpstr>Apollo Guidance Computer</vt:lpstr>
      <vt:lpstr>Digital Logical Simulator</vt:lpstr>
      <vt:lpstr>Install Oracle Java Standard Edition</vt:lpstr>
      <vt:lpstr>Oracle Java SE – Microsoft Windows</vt:lpstr>
      <vt:lpstr>Oracle Java SE – Apple macOS</vt:lpstr>
      <vt:lpstr>Oracle Java SE – Ubuntu Linux</vt:lpstr>
      <vt:lpstr>Design App – Digital Circuit Simulator</vt:lpstr>
      <vt:lpstr>Launch Digital App</vt:lpstr>
      <vt:lpstr>Launch Digital App</vt:lpstr>
      <vt:lpstr>Simple Circuit</vt:lpstr>
      <vt:lpstr>Pick AND Gate</vt:lpstr>
      <vt:lpstr>Drag AND Gate</vt:lpstr>
      <vt:lpstr>Place AND Gate</vt:lpstr>
      <vt:lpstr>Pick NOT Gate</vt:lpstr>
      <vt:lpstr>Drag NOT Gate</vt:lpstr>
      <vt:lpstr>Place NOT Gate</vt:lpstr>
      <vt:lpstr>Pick OR Gate</vt:lpstr>
      <vt:lpstr>Place OR Gate</vt:lpstr>
      <vt:lpstr>Place 2nd AND Gate</vt:lpstr>
      <vt:lpstr>Place 2nd NOT Gate</vt:lpstr>
      <vt:lpstr>Pick Input Signal</vt:lpstr>
      <vt:lpstr>Drag Input Signal</vt:lpstr>
      <vt:lpstr>Place Input Signal</vt:lpstr>
      <vt:lpstr>Place 2nd Input Signal</vt:lpstr>
      <vt:lpstr>Place 3rd Input Signal</vt:lpstr>
      <vt:lpstr>Place 4th Input Signal</vt:lpstr>
      <vt:lpstr>Pick Output Signal</vt:lpstr>
      <vt:lpstr>Place Output Signal</vt:lpstr>
      <vt:lpstr>Wire Up 1st Input to 1st AND Gate</vt:lpstr>
      <vt:lpstr>Wire Up 1st Input to 1st AND Gate</vt:lpstr>
      <vt:lpstr>Wire Up 1st Input to 1st AND Gate</vt:lpstr>
      <vt:lpstr>Wire Up 1st Input to 1st AND Gate</vt:lpstr>
      <vt:lpstr>Wire Up Output of 1st AND to 1st OR Gate</vt:lpstr>
      <vt:lpstr>Wire Up Output of 1st AND to 1st OR Gate</vt:lpstr>
      <vt:lpstr>Wire Up Output of 1st AND to 1st OR Gate</vt:lpstr>
      <vt:lpstr>Wire Up Output of 1st AND to 1st OR Gate</vt:lpstr>
      <vt:lpstr>Wire Up 3rd Input to 1st NOT to 1st OR Gate</vt:lpstr>
      <vt:lpstr>Draw Bounding Rectangle to Select Wire(s)</vt:lpstr>
      <vt:lpstr>Draw Bounding Rectangle to Select Wire(s)</vt:lpstr>
      <vt:lpstr>Wire Up OR Gate to 2nd AND Gate</vt:lpstr>
      <vt:lpstr>Wire Up 4th Input to 2nd AND Gate</vt:lpstr>
      <vt:lpstr>Wire Up 2nd AND to 2nd NOT Gate</vt:lpstr>
      <vt:lpstr>Wire Up 2nd NOT to OUTPUT Signal</vt:lpstr>
      <vt:lpstr>Label 1st Input Signal</vt:lpstr>
      <vt:lpstr>Label 2nd Input Signal</vt:lpstr>
      <vt:lpstr>Label 3rd and 4th Input Signals</vt:lpstr>
      <vt:lpstr>Label Output Signal</vt:lpstr>
      <vt:lpstr>Label Output Signal</vt:lpstr>
      <vt:lpstr>Select Analysis Menu Option</vt:lpstr>
      <vt:lpstr>Generate Truth Table for Circuit</vt:lpstr>
      <vt:lpstr>Save Circuit File</vt:lpstr>
      <vt:lpstr>Save Circuit File</vt:lpstr>
      <vt:lpstr>Open Majority Vote Circuit</vt:lpstr>
      <vt:lpstr>Open Majority Vote Circuit</vt:lpstr>
      <vt:lpstr>Generate Truth Table for Majority Vote Circuit</vt:lpstr>
      <vt:lpstr>Generate Truth Table for Majority Vote Circuit</vt:lpstr>
      <vt:lpstr>Boolean Logic Gates As Matrices</vt:lpstr>
      <vt:lpstr>Boolean Logic Gates As Matrices</vt:lpstr>
      <vt:lpstr>Tensor Products</vt:lpstr>
      <vt:lpstr>Tensor Products</vt:lpstr>
      <vt:lpstr>Tensor Products</vt:lpstr>
      <vt:lpstr>Tensor Products</vt:lpstr>
      <vt:lpstr>Tensor Products</vt:lpstr>
      <vt:lpstr>Boolean Logic Gates As Matrices</vt:lpstr>
      <vt:lpstr>Boolean Logic Gates As Matrices</vt:lpstr>
      <vt:lpstr>Boolean Logic Gates As Matrices</vt:lpstr>
      <vt:lpstr>Boolean Logic Gates As Matrices</vt:lpstr>
      <vt:lpstr>Boolean Logic Gates As Matrices</vt:lpstr>
      <vt:lpstr>Run Cell 1 – gate_matrices.ipynb</vt:lpstr>
      <vt:lpstr>Run Cell 2 – gate_matrices.ipynb</vt:lpstr>
      <vt:lpstr>Run Cell 3 – gate_matrices.ipynb</vt:lpstr>
      <vt:lpstr>Run Cell 4 – gate_matrices.ipynb</vt:lpstr>
      <vt:lpstr>Run Cell 5 – gate_matrices.ipynb</vt:lpstr>
      <vt:lpstr>Run Cell 6 – gate_matrices.ipynb</vt:lpstr>
      <vt:lpstr>Simulating a Simple Circuit Using Matrices</vt:lpstr>
      <vt:lpstr>Run Cell 1 – simple_circuit.ipynb</vt:lpstr>
      <vt:lpstr>View Cell 2 – simple_circuit.ipynb</vt:lpstr>
      <vt:lpstr>View Cell 2 – simple_circuit.ipynb</vt:lpstr>
      <vt:lpstr>Run Cell 2 – simple_circuit.ipynb</vt:lpstr>
      <vt:lpstr>Session 21 – Know You Know…</vt:lpstr>
      <vt:lpstr>Session 21 – Know You Know…</vt:lpstr>
      <vt:lpstr>Task 21-01</vt:lpstr>
      <vt:lpstr>Task 21-02</vt:lpstr>
      <vt:lpstr>Task 21-03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905</cp:revision>
  <cp:lastPrinted>2022-06-26T03:17:20Z</cp:lastPrinted>
  <dcterms:created xsi:type="dcterms:W3CDTF">2014-09-21T17:58:26Z</dcterms:created>
  <dcterms:modified xsi:type="dcterms:W3CDTF">2023-07-14T05:13:10Z</dcterms:modified>
</cp:coreProperties>
</file>